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1" r:id="rId6"/>
    <p:sldId id="260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VY_32_INOVACE_08_Český jazyk – 9. </a:t>
          </a:r>
          <a:r>
            <a:rPr lang="cs-CZ" sz="1800" smtClean="0"/>
            <a:t>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Životopis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D635C7-DD1E-4E21-AC0A-1237C6978D0B}" type="presOf" srcId="{B651F6E3-6281-48DB-9319-2AEAFDAE7572}" destId="{6BB5E863-4638-4E1D-BFDE-399D028AC4ED}" srcOrd="1" destOrd="0" presId="urn:microsoft.com/office/officeart/2005/8/layout/target3"/>
    <dgm:cxn modelId="{FD5464D5-0687-4F4B-8619-88A8EA73CD04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5E0EB0-7F0D-4E24-8A9C-48443D1BC6B0}" type="presOf" srcId="{D1B46980-6531-4606-95E6-44980827E919}" destId="{2BE915AB-18AA-4053-B92C-3BFC9ED204BB}" srcOrd="1" destOrd="0" presId="urn:microsoft.com/office/officeart/2005/8/layout/target3"/>
    <dgm:cxn modelId="{91F387D8-667B-4551-8B99-46404271B13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7FC122-D868-4ECA-9A33-C29A092C8B4E}" type="presOf" srcId="{4C35D32F-0EAB-4CD7-82EE-45574DC2A586}" destId="{890E4F0B-2866-4A3F-A3C7-2A14B1797930}" srcOrd="1" destOrd="0" presId="urn:microsoft.com/office/officeart/2005/8/layout/target3"/>
    <dgm:cxn modelId="{23D453E7-5CBB-4280-9D45-A9BBCED9F758}" type="presOf" srcId="{D1B46980-6531-4606-95E6-44980827E919}" destId="{6140AFEC-043D-4C43-A2F9-D0F5331DF3A3}" srcOrd="0" destOrd="0" presId="urn:microsoft.com/office/officeart/2005/8/layout/target3"/>
    <dgm:cxn modelId="{76E3AD1A-07A4-4DB9-B6DF-CE363C52F382}" type="presOf" srcId="{757F3AB3-0718-4624-B441-E567A8F0AB56}" destId="{333A1088-737F-45CB-B68E-254E46348037}" srcOrd="0" destOrd="0" presId="urn:microsoft.com/office/officeart/2005/8/layout/target3"/>
    <dgm:cxn modelId="{D6F9D1B2-B970-48BA-9C15-61BBE566072C}" type="presOf" srcId="{D8197B8C-B260-4A16-BDF4-0947B075E274}" destId="{25B08C86-7E15-44DC-BE7F-FFB55DD49D12}" srcOrd="0" destOrd="0" presId="urn:microsoft.com/office/officeart/2005/8/layout/target3"/>
    <dgm:cxn modelId="{66BA3048-5044-4FEE-B366-71EABF4E2EEB}" type="presOf" srcId="{B651F6E3-6281-48DB-9319-2AEAFDAE7572}" destId="{619D679B-A015-4ECF-8348-D1034C574F40}" srcOrd="0" destOrd="0" presId="urn:microsoft.com/office/officeart/2005/8/layout/target3"/>
    <dgm:cxn modelId="{10D196E7-48EB-45FD-9451-A30740AE1C23}" type="presOf" srcId="{D1D4F407-5343-4D3F-B5B9-D407B03CAEB4}" destId="{D005CE8C-CC26-4C3E-AC11-E15060ECD759}" srcOrd="0" destOrd="0" presId="urn:microsoft.com/office/officeart/2005/8/layout/target3"/>
    <dgm:cxn modelId="{3A260AF0-7B2A-4A37-9C60-CF5900C3738D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B05C32-3B71-4107-9490-2E1248990BF6}" type="presParOf" srcId="{333A1088-737F-45CB-B68E-254E46348037}" destId="{F5ABB229-8D3B-4694-996A-96F23CF14429}" srcOrd="0" destOrd="0" presId="urn:microsoft.com/office/officeart/2005/8/layout/target3"/>
    <dgm:cxn modelId="{F4200F62-41FE-44D7-88EF-E609F0ED03C5}" type="presParOf" srcId="{333A1088-737F-45CB-B68E-254E46348037}" destId="{F41139FD-01EE-4571-8B17-4FB00FC51163}" srcOrd="1" destOrd="0" presId="urn:microsoft.com/office/officeart/2005/8/layout/target3"/>
    <dgm:cxn modelId="{44A4388B-0A6E-4D94-BCCA-8474E6FE6A73}" type="presParOf" srcId="{333A1088-737F-45CB-B68E-254E46348037}" destId="{D005CE8C-CC26-4C3E-AC11-E15060ECD759}" srcOrd="2" destOrd="0" presId="urn:microsoft.com/office/officeart/2005/8/layout/target3"/>
    <dgm:cxn modelId="{54E422BC-BE72-4FAB-8BCA-92FBA1B57C21}" type="presParOf" srcId="{333A1088-737F-45CB-B68E-254E46348037}" destId="{2C702D82-9B77-49B7-9568-BB8EB47C3372}" srcOrd="3" destOrd="0" presId="urn:microsoft.com/office/officeart/2005/8/layout/target3"/>
    <dgm:cxn modelId="{3916E840-3121-4A54-8C2D-D711B503EBE1}" type="presParOf" srcId="{333A1088-737F-45CB-B68E-254E46348037}" destId="{A52A0455-90FF-4808-ABD0-F02540D31D5A}" srcOrd="4" destOrd="0" presId="urn:microsoft.com/office/officeart/2005/8/layout/target3"/>
    <dgm:cxn modelId="{A4ECBD90-88A4-4716-ABEC-ED3A4530C9CE}" type="presParOf" srcId="{333A1088-737F-45CB-B68E-254E46348037}" destId="{6140AFEC-043D-4C43-A2F9-D0F5331DF3A3}" srcOrd="5" destOrd="0" presId="urn:microsoft.com/office/officeart/2005/8/layout/target3"/>
    <dgm:cxn modelId="{066762A8-F044-4A63-A492-BB07D2909256}" type="presParOf" srcId="{333A1088-737F-45CB-B68E-254E46348037}" destId="{9358AC05-5D7D-4327-9F80-1AD486AEA664}" srcOrd="6" destOrd="0" presId="urn:microsoft.com/office/officeart/2005/8/layout/target3"/>
    <dgm:cxn modelId="{49AA4843-B649-4598-88FD-49AE597A7DDE}" type="presParOf" srcId="{333A1088-737F-45CB-B68E-254E46348037}" destId="{313FC574-E1CD-4FB4-B054-0B805CE0447D}" srcOrd="7" destOrd="0" presId="urn:microsoft.com/office/officeart/2005/8/layout/target3"/>
    <dgm:cxn modelId="{9D0ABB69-81C1-420B-AD03-0E2670C04C78}" type="presParOf" srcId="{333A1088-737F-45CB-B68E-254E46348037}" destId="{619D679B-A015-4ECF-8348-D1034C574F40}" srcOrd="8" destOrd="0" presId="urn:microsoft.com/office/officeart/2005/8/layout/target3"/>
    <dgm:cxn modelId="{9BF9A797-7EED-452B-8AFF-48117DE17A08}" type="presParOf" srcId="{333A1088-737F-45CB-B68E-254E46348037}" destId="{322283A8-4A27-4CDA-BAE3-F381106A9174}" srcOrd="9" destOrd="0" presId="urn:microsoft.com/office/officeart/2005/8/layout/target3"/>
    <dgm:cxn modelId="{6765C736-87B7-492B-963C-EECC6AA98B68}" type="presParOf" srcId="{333A1088-737F-45CB-B68E-254E46348037}" destId="{FFC9F71D-1B4F-4AD9-A4A6-86ADEFC8AF5C}" srcOrd="10" destOrd="0" presId="urn:microsoft.com/office/officeart/2005/8/layout/target3"/>
    <dgm:cxn modelId="{5A5DE325-EBC5-4FA1-A758-57C9BD85D0F8}" type="presParOf" srcId="{333A1088-737F-45CB-B68E-254E46348037}" destId="{25B08C86-7E15-44DC-BE7F-FFB55DD49D12}" srcOrd="11" destOrd="0" presId="urn:microsoft.com/office/officeart/2005/8/layout/target3"/>
    <dgm:cxn modelId="{0B93E56F-7E9D-4658-8038-1ACA3356307B}" type="presParOf" srcId="{333A1088-737F-45CB-B68E-254E46348037}" destId="{76644BE8-9D7C-4C09-B250-3D10AF48CBB7}" srcOrd="12" destOrd="0" presId="urn:microsoft.com/office/officeart/2005/8/layout/target3"/>
    <dgm:cxn modelId="{C9FC9033-7283-40E9-9406-48FF079AD4CE}" type="presParOf" srcId="{333A1088-737F-45CB-B68E-254E46348037}" destId="{EE85B701-7295-41C0-BA7A-34D3756A2AE6}" srcOrd="13" destOrd="0" presId="urn:microsoft.com/office/officeart/2005/8/layout/target3"/>
    <dgm:cxn modelId="{7A5CC5C7-0405-4FB8-8912-7A3EC5E5C3CD}" type="presParOf" srcId="{333A1088-737F-45CB-B68E-254E46348037}" destId="{8BEBB6EC-1DAA-4CAC-8A25-BC0FCBD5DBD5}" srcOrd="14" destOrd="0" presId="urn:microsoft.com/office/officeart/2005/8/layout/target3"/>
    <dgm:cxn modelId="{AB49E730-AA94-4F7B-87E8-C61636ADB21E}" type="presParOf" srcId="{333A1088-737F-45CB-B68E-254E46348037}" destId="{AED2198E-93D5-4001-81B4-73124B309672}" srcOrd="15" destOrd="0" presId="urn:microsoft.com/office/officeart/2005/8/layout/target3"/>
    <dgm:cxn modelId="{9124F51F-F76B-4176-9F4C-36992AA8B54C}" type="presParOf" srcId="{333A1088-737F-45CB-B68E-254E46348037}" destId="{2BE915AB-18AA-4053-B92C-3BFC9ED204BB}" srcOrd="16" destOrd="0" presId="urn:microsoft.com/office/officeart/2005/8/layout/target3"/>
    <dgm:cxn modelId="{4CAF43EC-9D43-4383-B813-241EADDB7945}" type="presParOf" srcId="{333A1088-737F-45CB-B68E-254E46348037}" destId="{6BB5E863-4638-4E1D-BFDE-399D028AC4ED}" srcOrd="17" destOrd="0" presId="urn:microsoft.com/office/officeart/2005/8/layout/target3"/>
    <dgm:cxn modelId="{1E6EC056-5E9D-41B9-8743-EA12AF52C895}" type="presParOf" srcId="{333A1088-737F-45CB-B68E-254E46348037}" destId="{5A5FFA88-C948-4069-8E93-59FA12366E83}" srcOrd="18" destOrd="0" presId="urn:microsoft.com/office/officeart/2005/8/layout/target3"/>
    <dgm:cxn modelId="{194CA578-AEA4-4BC7-9F3B-7B6927A2CB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VY_32_INOVACE_08_Český jazyk – 9. </a:t>
          </a:r>
          <a:r>
            <a:rPr lang="cs-CZ" sz="1800" kern="1200" smtClean="0"/>
            <a:t>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Životopis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68757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77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formou prezentace zopakují stavbu životopisu a jeho druhy.</a:t>
            </a:r>
          </a:p>
          <a:p>
            <a:r>
              <a:rPr lang="cs-CZ" dirty="0" smtClean="0"/>
              <a:t>Prezentace slouží jako zápis do sešitu.</a:t>
            </a:r>
          </a:p>
          <a:p>
            <a:r>
              <a:rPr lang="cs-CZ" dirty="0" smtClean="0"/>
              <a:t>Součástí prezentace jsou úkoly, kdy žáci opravují nejen stylistické nedostatky, ale také zkouší napsat životopis netradiční formou.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29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ŽIVOTOPIS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1700808"/>
            <a:ext cx="4824536" cy="4543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509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méno a příjmení,</a:t>
            </a:r>
          </a:p>
          <a:p>
            <a:r>
              <a:rPr lang="cs-CZ" dirty="0" smtClean="0"/>
              <a:t>datum a místo narození,</a:t>
            </a:r>
          </a:p>
          <a:p>
            <a:r>
              <a:rPr lang="cs-CZ" dirty="0"/>
              <a:t>ú</a:t>
            </a:r>
            <a:r>
              <a:rPr lang="cs-CZ" dirty="0" smtClean="0"/>
              <a:t>daje o rodičích,</a:t>
            </a:r>
          </a:p>
          <a:p>
            <a:r>
              <a:rPr lang="cs-CZ" dirty="0" smtClean="0"/>
              <a:t>Dosažené vzdělání,</a:t>
            </a:r>
          </a:p>
          <a:p>
            <a:r>
              <a:rPr lang="cs-CZ" dirty="0"/>
              <a:t>r</a:t>
            </a:r>
            <a:r>
              <a:rPr lang="cs-CZ" dirty="0" smtClean="0"/>
              <a:t>odinný stav,</a:t>
            </a:r>
          </a:p>
          <a:p>
            <a:r>
              <a:rPr lang="cs-CZ" dirty="0"/>
              <a:t>p</a:t>
            </a:r>
            <a:r>
              <a:rPr lang="cs-CZ" dirty="0" smtClean="0"/>
              <a:t>řehled zaměstnání,</a:t>
            </a:r>
          </a:p>
          <a:p>
            <a:r>
              <a:rPr lang="cs-CZ" dirty="0"/>
              <a:t>z</a:t>
            </a:r>
            <a:r>
              <a:rPr lang="cs-CZ" dirty="0" smtClean="0"/>
              <a:t>ájmy,</a:t>
            </a:r>
          </a:p>
          <a:p>
            <a:r>
              <a:rPr lang="cs-CZ" dirty="0" smtClean="0"/>
              <a:t>zdravotní stav,</a:t>
            </a:r>
          </a:p>
          <a:p>
            <a:r>
              <a:rPr lang="cs-CZ" dirty="0"/>
              <a:t>p</a:t>
            </a:r>
            <a:r>
              <a:rPr lang="cs-CZ" dirty="0" smtClean="0"/>
              <a:t>odpis a datum.</a:t>
            </a:r>
          </a:p>
          <a:p>
            <a:endParaRPr lang="cs-CZ" dirty="0"/>
          </a:p>
          <a:p>
            <a:r>
              <a:rPr lang="cs-CZ" dirty="0" smtClean="0"/>
              <a:t>Životopis slouží jako doklad k žádosti.</a:t>
            </a:r>
          </a:p>
          <a:p>
            <a:r>
              <a:rPr lang="cs-CZ" dirty="0" smtClean="0"/>
              <a:t>Musí obsahovat pravdivé údaje!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životopise se uvádí: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4163714" cy="3605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82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 současnosti se životopis zpracovává heslovitou formou, takovému životopisu se říká </a:t>
            </a:r>
            <a:r>
              <a:rPr lang="cs-CZ" b="1" dirty="0" smtClean="0">
                <a:solidFill>
                  <a:srgbClr val="FF0000"/>
                </a:solidFill>
              </a:rPr>
              <a:t>STRUKTUROVANÝ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 smtClean="0"/>
              <a:t>Pokud životopis píšeme v souvislých větách, říkáme mu </a:t>
            </a:r>
            <a:r>
              <a:rPr lang="cs-CZ" b="1" dirty="0" smtClean="0">
                <a:solidFill>
                  <a:srgbClr val="FF0000"/>
                </a:solidFill>
              </a:rPr>
              <a:t>KLASICKÝ/SOUVISLÝ</a:t>
            </a:r>
            <a:r>
              <a:rPr lang="cs-CZ" dirty="0" smtClean="0"/>
              <a:t>.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Nejčastěji zpracováváme vlastní životopis (AUTOBIOGRAFIE), můžeme však zpracovat i životopis jiné osoby (BIOGRAFIE).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DRUHY ŽIVOTOPISU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2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Mám dobrý prospěch, stále nosím pěkné vysvědčení, neměla jsem ještě nikdy trojku, takže dělám rodičům radost.  </a:t>
            </a:r>
          </a:p>
          <a:p>
            <a:endParaRPr lang="cs-CZ" dirty="0"/>
          </a:p>
          <a:p>
            <a:r>
              <a:rPr lang="cs-CZ" dirty="0"/>
              <a:t>Můj zdravotní stav je prý dobrý, jen někdy dostanu rýmu</a:t>
            </a:r>
            <a:r>
              <a:rPr lang="cs-CZ" dirty="0" smtClean="0"/>
              <a:t>.</a:t>
            </a:r>
          </a:p>
          <a:p>
            <a:endParaRPr lang="cs-CZ" u="sng" dirty="0"/>
          </a:p>
          <a:p>
            <a:r>
              <a:rPr lang="cs-CZ" dirty="0" smtClean="0"/>
              <a:t>Jsem žákem ZUŠ, věnuji se hře na klavír a docela mi to jde. </a:t>
            </a:r>
            <a:endParaRPr lang="cs-CZ" dirty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PODTRHNI v následujících textech nadbytečné </a:t>
            </a:r>
            <a:r>
              <a:rPr lang="cs-CZ" sz="2800" dirty="0"/>
              <a:t>I</a:t>
            </a:r>
            <a:r>
              <a:rPr lang="cs-CZ" sz="2800" dirty="0" smtClean="0"/>
              <a:t>nformace, které se do životopisu nehodí.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334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Mám </a:t>
            </a:r>
            <a:r>
              <a:rPr lang="cs-CZ" dirty="0"/>
              <a:t>dobrý prospěch, </a:t>
            </a:r>
            <a:r>
              <a:rPr lang="cs-CZ" u="sng" dirty="0"/>
              <a:t>stále nosím pěkné vysvědčení</a:t>
            </a:r>
            <a:r>
              <a:rPr lang="cs-CZ" dirty="0"/>
              <a:t>, </a:t>
            </a:r>
            <a:r>
              <a:rPr lang="cs-CZ" u="sng" dirty="0" smtClean="0"/>
              <a:t>neměla </a:t>
            </a:r>
            <a:r>
              <a:rPr lang="cs-CZ" u="sng" dirty="0"/>
              <a:t>jsem ještě nikdy trojku</a:t>
            </a:r>
            <a:r>
              <a:rPr lang="cs-CZ" dirty="0"/>
              <a:t>, </a:t>
            </a:r>
            <a:r>
              <a:rPr lang="cs-CZ" u="sng" dirty="0" smtClean="0"/>
              <a:t>takže dělám rodičům radost.</a:t>
            </a:r>
            <a:endParaRPr lang="cs-CZ" u="sng" dirty="0"/>
          </a:p>
          <a:p>
            <a:endParaRPr lang="cs-CZ" dirty="0"/>
          </a:p>
          <a:p>
            <a:r>
              <a:rPr lang="cs-CZ" dirty="0"/>
              <a:t>Můj zdravotní stav je </a:t>
            </a:r>
            <a:r>
              <a:rPr lang="cs-CZ" u="sng" dirty="0" smtClean="0"/>
              <a:t>prý</a:t>
            </a:r>
            <a:r>
              <a:rPr lang="cs-CZ" dirty="0" smtClean="0"/>
              <a:t> dobrý</a:t>
            </a:r>
            <a:r>
              <a:rPr lang="cs-CZ" dirty="0"/>
              <a:t>, </a:t>
            </a:r>
            <a:r>
              <a:rPr lang="cs-CZ" u="sng" dirty="0"/>
              <a:t>jen někdy </a:t>
            </a:r>
            <a:r>
              <a:rPr lang="cs-CZ" u="sng" dirty="0" smtClean="0"/>
              <a:t>dostanu rýmu.</a:t>
            </a:r>
          </a:p>
          <a:p>
            <a:endParaRPr lang="cs-CZ" u="sng" dirty="0"/>
          </a:p>
          <a:p>
            <a:r>
              <a:rPr lang="cs-CZ" dirty="0"/>
              <a:t>Jsem žákem ZUŠ, věnuji se hře na klavír a </a:t>
            </a:r>
            <a:r>
              <a:rPr lang="cs-CZ" u="sng" dirty="0"/>
              <a:t>docela mi to jde</a:t>
            </a:r>
            <a:r>
              <a:rPr lang="cs-CZ" dirty="0"/>
              <a:t>. </a:t>
            </a:r>
          </a:p>
          <a:p>
            <a:endParaRPr lang="cs-CZ" u="sng" dirty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92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Vypracuj vlastní strukturovaný životopis tak, aby se do něj promítlo vše, čeho bys chtěl dosáhnout za dvacet let. </a:t>
            </a:r>
          </a:p>
          <a:p>
            <a:pPr marL="45720" indent="0">
              <a:buNone/>
            </a:pPr>
            <a:endParaRPr lang="cs-CZ" b="1" dirty="0"/>
          </a:p>
          <a:p>
            <a:r>
              <a:rPr lang="cs-CZ" dirty="0" smtClean="0">
                <a:solidFill>
                  <a:srgbClr val="FF0000"/>
                </a:solidFill>
              </a:rPr>
              <a:t>Nezapomeň, že údaje týkající se studia a zaměstnání se řadí od nejnovějších po nejstarší! </a:t>
            </a:r>
          </a:p>
          <a:p>
            <a:pPr marL="4572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dirty="0" smtClean="0"/>
          </a:p>
          <a:p>
            <a:r>
              <a:rPr lang="cs-CZ" b="1" dirty="0" smtClean="0"/>
              <a:t>2. Vytvoř s pomocí rodičů či prarodičů rodokmen. Snaž se dozvědět zajímavosti, s kterými seznámíš následující hodinu své spolužáky. 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15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dílem autorky ze dne 14. 11. 2012.</a:t>
            </a:r>
          </a:p>
          <a:p>
            <a:endParaRPr lang="cs-CZ" dirty="0"/>
          </a:p>
          <a:p>
            <a:r>
              <a:rPr lang="cs-CZ" dirty="0" smtClean="0"/>
              <a:t>Obrázky: otevřená galerie Microsoft Office 14. 11. </a:t>
            </a:r>
            <a:r>
              <a:rPr lang="cs-CZ" smtClean="0"/>
              <a:t>2012.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37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42</TotalTime>
  <Words>353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Mřížka</vt:lpstr>
      <vt:lpstr>Prezentace aplikace PowerPoint</vt:lpstr>
      <vt:lpstr>ANOTACE</vt:lpstr>
      <vt:lpstr>ŽIVOTOPIS</vt:lpstr>
      <vt:lpstr>V životopise se uvádí:</vt:lpstr>
      <vt:lpstr> DRUHY ŽIVOTOPISU </vt:lpstr>
      <vt:lpstr>PODTRHNI v následujících textech nadbytečné Informace, které se do životopisu nehodí. </vt:lpstr>
      <vt:lpstr>řešení</vt:lpstr>
      <vt:lpstr>ÚKOLY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15</cp:revision>
  <dcterms:created xsi:type="dcterms:W3CDTF">2012-12-19T14:05:30Z</dcterms:created>
  <dcterms:modified xsi:type="dcterms:W3CDTF">2012-12-19T16:38:31Z</dcterms:modified>
</cp:coreProperties>
</file>