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VY_32_INOVACE_10_Český jazyk – 9. </a:t>
          </a:r>
          <a:r>
            <a:rPr lang="cs-CZ" sz="1800" dirty="0" smtClean="0"/>
            <a:t>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Fjodor</a:t>
          </a:r>
          <a:r>
            <a:rPr lang="cs-CZ" sz="2000" dirty="0" smtClean="0"/>
            <a:t> Michajlovič </a:t>
          </a:r>
          <a:r>
            <a:rPr lang="cs-CZ" sz="2000" dirty="0" err="1" smtClean="0"/>
            <a:t>Dostojevskij</a:t>
          </a:r>
          <a:endParaRPr lang="cs-CZ" sz="2000" dirty="0" smtClean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12A6B4-2814-4AB6-B1CC-8809777D027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36EF984-BE26-4FFA-88C0-9B8659254DBA}" type="presOf" srcId="{B651F6E3-6281-48DB-9319-2AEAFDAE7572}" destId="{619D679B-A015-4ECF-8348-D1034C574F40}" srcOrd="0" destOrd="0" presId="urn:microsoft.com/office/officeart/2005/8/layout/target3"/>
    <dgm:cxn modelId="{E3F74370-085C-4975-86EE-F7DBA431B907}" type="presOf" srcId="{4C35D32F-0EAB-4CD7-82EE-45574DC2A586}" destId="{8BEBB6EC-1DAA-4CAC-8A25-BC0FCBD5DBD5}" srcOrd="0" destOrd="0" presId="urn:microsoft.com/office/officeart/2005/8/layout/target3"/>
    <dgm:cxn modelId="{353791CD-8FA6-42D8-9ADE-5CF71F4B1A4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9ED552-5B6C-41DD-B63C-4EAC59B099EC}" type="presOf" srcId="{D1D4F407-5343-4D3F-B5B9-D407B03CAEB4}" destId="{D005CE8C-CC26-4C3E-AC11-E15060ECD759}" srcOrd="0" destOrd="0" presId="urn:microsoft.com/office/officeart/2005/8/layout/target3"/>
    <dgm:cxn modelId="{A7E6D107-8DA1-45DA-A2A3-3E85B6E83DDD}" type="presOf" srcId="{D8197B8C-B260-4A16-BDF4-0947B075E274}" destId="{5A5FFA88-C948-4069-8E93-59FA12366E83}" srcOrd="1" destOrd="0" presId="urn:microsoft.com/office/officeart/2005/8/layout/target3"/>
    <dgm:cxn modelId="{89B0E543-709C-4430-BBC2-EFDCFE4C4D3A}" type="presOf" srcId="{B651F6E3-6281-48DB-9319-2AEAFDAE7572}" destId="{6BB5E863-4638-4E1D-BFDE-399D028AC4ED}" srcOrd="1" destOrd="0" presId="urn:microsoft.com/office/officeart/2005/8/layout/target3"/>
    <dgm:cxn modelId="{578066FB-AB87-458A-92E1-F3A57042C390}" type="presOf" srcId="{D1B46980-6531-4606-95E6-44980827E919}" destId="{6140AFEC-043D-4C43-A2F9-D0F5331DF3A3}" srcOrd="0" destOrd="0" presId="urn:microsoft.com/office/officeart/2005/8/layout/target3"/>
    <dgm:cxn modelId="{BDC53533-CB46-489D-A17D-D646F78FDACC}" type="presOf" srcId="{D1D4F407-5343-4D3F-B5B9-D407B03CAEB4}" destId="{AED2198E-93D5-4001-81B4-73124B309672}" srcOrd="1" destOrd="0" presId="urn:microsoft.com/office/officeart/2005/8/layout/target3"/>
    <dgm:cxn modelId="{2DEEC792-1682-4B9C-9B91-E849A5313D69}" type="presOf" srcId="{D8197B8C-B260-4A16-BDF4-0947B075E274}" destId="{25B08C86-7E15-44DC-BE7F-FFB55DD49D12}" srcOrd="0" destOrd="0" presId="urn:microsoft.com/office/officeart/2005/8/layout/target3"/>
    <dgm:cxn modelId="{FC25BC05-67D9-4B88-81AE-166BED75B67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F0B5D1-E8C2-466A-9B4B-6A5737AA6781}" type="presParOf" srcId="{333A1088-737F-45CB-B68E-254E46348037}" destId="{F5ABB229-8D3B-4694-996A-96F23CF14429}" srcOrd="0" destOrd="0" presId="urn:microsoft.com/office/officeart/2005/8/layout/target3"/>
    <dgm:cxn modelId="{CB0AAD8C-1670-461C-8D1B-38E156F84F3D}" type="presParOf" srcId="{333A1088-737F-45CB-B68E-254E46348037}" destId="{F41139FD-01EE-4571-8B17-4FB00FC51163}" srcOrd="1" destOrd="0" presId="urn:microsoft.com/office/officeart/2005/8/layout/target3"/>
    <dgm:cxn modelId="{44A65600-988D-46C5-9CF9-A7B36C2E53D5}" type="presParOf" srcId="{333A1088-737F-45CB-B68E-254E46348037}" destId="{D005CE8C-CC26-4C3E-AC11-E15060ECD759}" srcOrd="2" destOrd="0" presId="urn:microsoft.com/office/officeart/2005/8/layout/target3"/>
    <dgm:cxn modelId="{AC16AC7D-4180-431D-833A-E8DA9462858A}" type="presParOf" srcId="{333A1088-737F-45CB-B68E-254E46348037}" destId="{2C702D82-9B77-49B7-9568-BB8EB47C3372}" srcOrd="3" destOrd="0" presId="urn:microsoft.com/office/officeart/2005/8/layout/target3"/>
    <dgm:cxn modelId="{EF8D85BF-E526-4793-8B7D-234916957ED7}" type="presParOf" srcId="{333A1088-737F-45CB-B68E-254E46348037}" destId="{A52A0455-90FF-4808-ABD0-F02540D31D5A}" srcOrd="4" destOrd="0" presId="urn:microsoft.com/office/officeart/2005/8/layout/target3"/>
    <dgm:cxn modelId="{D68350EC-D9FA-4765-8ACA-C72E9604816D}" type="presParOf" srcId="{333A1088-737F-45CB-B68E-254E46348037}" destId="{6140AFEC-043D-4C43-A2F9-D0F5331DF3A3}" srcOrd="5" destOrd="0" presId="urn:microsoft.com/office/officeart/2005/8/layout/target3"/>
    <dgm:cxn modelId="{81B7FE86-C754-46AB-B8CE-9C4FDFAF3DF4}" type="presParOf" srcId="{333A1088-737F-45CB-B68E-254E46348037}" destId="{9358AC05-5D7D-4327-9F80-1AD486AEA664}" srcOrd="6" destOrd="0" presId="urn:microsoft.com/office/officeart/2005/8/layout/target3"/>
    <dgm:cxn modelId="{BFC2C029-09A9-4EAF-8424-672B21733C0D}" type="presParOf" srcId="{333A1088-737F-45CB-B68E-254E46348037}" destId="{313FC574-E1CD-4FB4-B054-0B805CE0447D}" srcOrd="7" destOrd="0" presId="urn:microsoft.com/office/officeart/2005/8/layout/target3"/>
    <dgm:cxn modelId="{8B88DE5B-DB45-4AD3-A1A2-67698BC3214A}" type="presParOf" srcId="{333A1088-737F-45CB-B68E-254E46348037}" destId="{619D679B-A015-4ECF-8348-D1034C574F40}" srcOrd="8" destOrd="0" presId="urn:microsoft.com/office/officeart/2005/8/layout/target3"/>
    <dgm:cxn modelId="{3BB160E0-CF00-4751-B843-C36EE371AB99}" type="presParOf" srcId="{333A1088-737F-45CB-B68E-254E46348037}" destId="{322283A8-4A27-4CDA-BAE3-F381106A9174}" srcOrd="9" destOrd="0" presId="urn:microsoft.com/office/officeart/2005/8/layout/target3"/>
    <dgm:cxn modelId="{DE6E6009-833E-4019-B65B-3E9E4C298277}" type="presParOf" srcId="{333A1088-737F-45CB-B68E-254E46348037}" destId="{FFC9F71D-1B4F-4AD9-A4A6-86ADEFC8AF5C}" srcOrd="10" destOrd="0" presId="urn:microsoft.com/office/officeart/2005/8/layout/target3"/>
    <dgm:cxn modelId="{BA2CB6CC-749F-4189-91A9-520FF869054E}" type="presParOf" srcId="{333A1088-737F-45CB-B68E-254E46348037}" destId="{25B08C86-7E15-44DC-BE7F-FFB55DD49D12}" srcOrd="11" destOrd="0" presId="urn:microsoft.com/office/officeart/2005/8/layout/target3"/>
    <dgm:cxn modelId="{2FC62577-C9CF-4724-94AD-561240B9D784}" type="presParOf" srcId="{333A1088-737F-45CB-B68E-254E46348037}" destId="{76644BE8-9D7C-4C09-B250-3D10AF48CBB7}" srcOrd="12" destOrd="0" presId="urn:microsoft.com/office/officeart/2005/8/layout/target3"/>
    <dgm:cxn modelId="{CB422247-8949-4BE6-8391-6E5B03D45C34}" type="presParOf" srcId="{333A1088-737F-45CB-B68E-254E46348037}" destId="{EE85B701-7295-41C0-BA7A-34D3756A2AE6}" srcOrd="13" destOrd="0" presId="urn:microsoft.com/office/officeart/2005/8/layout/target3"/>
    <dgm:cxn modelId="{3F7B7B99-F7BC-4026-8C28-81CED7AD660B}" type="presParOf" srcId="{333A1088-737F-45CB-B68E-254E46348037}" destId="{8BEBB6EC-1DAA-4CAC-8A25-BC0FCBD5DBD5}" srcOrd="14" destOrd="0" presId="urn:microsoft.com/office/officeart/2005/8/layout/target3"/>
    <dgm:cxn modelId="{EE2632DD-A141-43FB-A18C-2DE4784ACD67}" type="presParOf" srcId="{333A1088-737F-45CB-B68E-254E46348037}" destId="{AED2198E-93D5-4001-81B4-73124B309672}" srcOrd="15" destOrd="0" presId="urn:microsoft.com/office/officeart/2005/8/layout/target3"/>
    <dgm:cxn modelId="{EFE4C60D-9378-4BC5-83E0-437536FBE7FA}" type="presParOf" srcId="{333A1088-737F-45CB-B68E-254E46348037}" destId="{2BE915AB-18AA-4053-B92C-3BFC9ED204BB}" srcOrd="16" destOrd="0" presId="urn:microsoft.com/office/officeart/2005/8/layout/target3"/>
    <dgm:cxn modelId="{667EB18E-5A84-4BAE-9814-7DC1B55048EF}" type="presParOf" srcId="{333A1088-737F-45CB-B68E-254E46348037}" destId="{6BB5E863-4638-4E1D-BFDE-399D028AC4ED}" srcOrd="17" destOrd="0" presId="urn:microsoft.com/office/officeart/2005/8/layout/target3"/>
    <dgm:cxn modelId="{A2077A99-73EC-4BD6-8AFC-2090B3BB0E6C}" type="presParOf" srcId="{333A1088-737F-45CB-B68E-254E46348037}" destId="{5A5FFA88-C948-4069-8E93-59FA12366E83}" srcOrd="18" destOrd="0" presId="urn:microsoft.com/office/officeart/2005/8/layout/target3"/>
    <dgm:cxn modelId="{93D32E40-C266-4AE9-AF4E-D7B00005F13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VY_32_INOVACE_10_Český jazyk – 9. </a:t>
          </a:r>
          <a:r>
            <a:rPr lang="cs-CZ" sz="1800" kern="1200" dirty="0" smtClean="0"/>
            <a:t>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Fjodor</a:t>
          </a:r>
          <a:r>
            <a:rPr lang="cs-CZ" sz="2000" kern="1200" dirty="0" smtClean="0"/>
            <a:t> Michajlovič </a:t>
          </a:r>
          <a:r>
            <a:rPr lang="cs-CZ" sz="2000" kern="1200" dirty="0" err="1" smtClean="0"/>
            <a:t>Dostojevskij</a:t>
          </a:r>
          <a:endParaRPr lang="cs-CZ" sz="2000" kern="1200" dirty="0" smtClean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41DF9-B3E6-4881-A761-B14B81DCF90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29030-493B-4CE0-A815-F25AEA6A8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468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529030-493B-4CE0-A815-F25AEA6A8BA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405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99246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898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formou prezentace seznámí s literaturou ruského realismu a jedním z autorů tohoto období.</a:t>
            </a:r>
          </a:p>
          <a:p>
            <a:r>
              <a:rPr lang="cs-CZ" dirty="0" smtClean="0"/>
              <a:t>Prezentaci lze použít jako zápis do sešitu.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014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RUSKÝ REALISMUS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560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Ruský 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Se stejně jako francouzský vyvíjel v blízkosti romantismu.</a:t>
            </a:r>
          </a:p>
          <a:p>
            <a:r>
              <a:rPr lang="cs-CZ" dirty="0" smtClean="0"/>
              <a:t>Spisovatelé se snažili v dílech zachytit obraz ruské společnosti a otřesnou bídu ruského venkova.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874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03648" y="1844824"/>
            <a:ext cx="6372150" cy="3985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04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Fjodor</a:t>
            </a:r>
            <a:r>
              <a:rPr lang="cs-CZ" dirty="0" smtClean="0"/>
              <a:t> Michajlovič </a:t>
            </a:r>
            <a:r>
              <a:rPr lang="cs-CZ" dirty="0" err="1" smtClean="0"/>
              <a:t>Dostojevskij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(1821 – 1881)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Pocházel z moskevské lékařské rodiny.</a:t>
            </a:r>
          </a:p>
          <a:p>
            <a:r>
              <a:rPr lang="cs-CZ" dirty="0" smtClean="0"/>
              <a:t>Pro účast v pokrokovém hnutí byl odsouzen k smrti, teprve na popravišti byl omilostněn (tato skutečnosti jej ovlivnila na celý život) a byl odvezen do vězení na Sibiř (strávil zde 10 let). </a:t>
            </a:r>
          </a:p>
          <a:p>
            <a:r>
              <a:rPr lang="cs-CZ" dirty="0" smtClean="0"/>
              <a:t>Poté odešel do ciziny, po návratu do vlasti se věnoval novinářské činnosti. </a:t>
            </a:r>
          </a:p>
          <a:p>
            <a:r>
              <a:rPr lang="cs-CZ" dirty="0" smtClean="0"/>
              <a:t>Je jedním ze zakladatelů psychologického románu.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24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Zločin a trest</a:t>
            </a:r>
          </a:p>
          <a:p>
            <a:pPr marL="0" indent="0">
              <a:buNone/>
            </a:pPr>
            <a:r>
              <a:rPr lang="cs-CZ" dirty="0" smtClean="0"/>
              <a:t>- jde o psychologický román o lidském svědomí.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Bratři </a:t>
            </a:r>
            <a:r>
              <a:rPr lang="cs-CZ" b="1" dirty="0" err="1" smtClean="0">
                <a:solidFill>
                  <a:srgbClr val="FF0000"/>
                </a:solidFill>
              </a:rPr>
              <a:t>Karamazovi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- popisuje problém otcovraždy a hledání viníka mezi třemi syny.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Idiot</a:t>
            </a:r>
          </a:p>
        </p:txBody>
      </p:sp>
    </p:spTree>
    <p:extLst>
      <p:ext uri="{BB962C8B-B14F-4D97-AF65-F5344CB8AC3E}">
        <p14:creationId xmlns:p14="http://schemas.microsoft.com/office/powerpoint/2010/main" val="98039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Vyhledej další autory ruského realismu.</a:t>
            </a:r>
          </a:p>
        </p:txBody>
      </p:sp>
    </p:spTree>
    <p:extLst>
      <p:ext uri="{BB962C8B-B14F-4D97-AF65-F5344CB8AC3E}">
        <p14:creationId xmlns:p14="http://schemas.microsoft.com/office/powerpoint/2010/main" val="445780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IVAN SERGEJEVIČ TURGENĚV</a:t>
            </a:r>
          </a:p>
          <a:p>
            <a:endParaRPr lang="cs-CZ" dirty="0"/>
          </a:p>
          <a:p>
            <a:r>
              <a:rPr lang="cs-CZ" dirty="0" smtClean="0"/>
              <a:t>LEV NIKOLAJEVIČ TOLSTOJ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67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Prezentace byla vytvořena za pomoci materiálů autorky dne 18. 11. 2012.</a:t>
            </a:r>
          </a:p>
          <a:p>
            <a:endParaRPr lang="cs-CZ" sz="1800" dirty="0"/>
          </a:p>
          <a:p>
            <a:r>
              <a:rPr lang="cs-CZ" sz="1800" dirty="0" smtClean="0"/>
              <a:t>Obrázek: otevřená galerie Microsoft Office 18. 11. 2012.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09570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40</TotalTime>
  <Words>218</Words>
  <Application>Microsoft Office PowerPoint</Application>
  <PresentationFormat>Předvádění na obrazovce (4:3)</PresentationFormat>
  <Paragraphs>34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RUSKÝ REALISMUS</vt:lpstr>
      <vt:lpstr>Ruský realismus</vt:lpstr>
      <vt:lpstr>Prezentace aplikace PowerPoint</vt:lpstr>
      <vt:lpstr>Fjodor Michajlovič Dostojevskij (1821 – 1881)</vt:lpstr>
      <vt:lpstr>Dílo:</vt:lpstr>
      <vt:lpstr>Prezentace aplikace PowerPoint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8</cp:revision>
  <dcterms:created xsi:type="dcterms:W3CDTF">2012-12-19T14:59:55Z</dcterms:created>
  <dcterms:modified xsi:type="dcterms:W3CDTF">2012-12-19T16:42:41Z</dcterms:modified>
</cp:coreProperties>
</file>