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 VY_32_INOVACE_01_Hudební výchova – 8. </a:t>
          </a:r>
          <a:r>
            <a:rPr lang="cs-CZ" sz="1800" smtClean="0"/>
            <a:t>ročník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 sz="180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 sz="1800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ZŠ Dolní Benešov,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 sz="1800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 sz="1800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Mgr. Martina </a:t>
          </a:r>
          <a:r>
            <a:rPr lang="cs-CZ" sz="1800" dirty="0" err="1" smtClean="0"/>
            <a:t>Steyerová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 sz="180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 sz="1800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TÉMA: Amadeus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 sz="180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 sz="1800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CZ.1.07/1.4.00/21.1262</a:t>
          </a:r>
          <a:endParaRPr lang="cs-CZ" sz="18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 sz="180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 sz="1800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330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F0BB6D7-70A8-4530-AB89-2ACA69116B31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27172B2-B559-4A30-A33A-9963D294E71D}" type="presOf" srcId="{B651F6E3-6281-48DB-9319-2AEAFDAE7572}" destId="{6BB5E863-4638-4E1D-BFDE-399D028AC4ED}" srcOrd="1" destOrd="0" presId="urn:microsoft.com/office/officeart/2005/8/layout/target3"/>
    <dgm:cxn modelId="{4C6E740C-1665-4ABA-BC93-AD95BA077659}" type="presOf" srcId="{D1B46980-6531-4606-95E6-44980827E919}" destId="{2BE915AB-18AA-4053-B92C-3BFC9ED204BB}" srcOrd="1" destOrd="0" presId="urn:microsoft.com/office/officeart/2005/8/layout/target3"/>
    <dgm:cxn modelId="{B2EDFDE8-9456-435C-BF7F-FEC13CA64043}" type="presOf" srcId="{D1B46980-6531-4606-95E6-44980827E919}" destId="{6140AFEC-043D-4C43-A2F9-D0F5331DF3A3}" srcOrd="0" destOrd="0" presId="urn:microsoft.com/office/officeart/2005/8/layout/target3"/>
    <dgm:cxn modelId="{2D19A5BD-C2FD-4C4E-98A3-3C14B38EED47}" type="presOf" srcId="{D8197B8C-B260-4A16-BDF4-0947B075E274}" destId="{25B08C86-7E15-44DC-BE7F-FFB55DD49D12}" srcOrd="0" destOrd="0" presId="urn:microsoft.com/office/officeart/2005/8/layout/target3"/>
    <dgm:cxn modelId="{D28E0DCC-6C78-40A8-B8E8-B255E0D48EA6}" type="presOf" srcId="{D8197B8C-B260-4A16-BDF4-0947B075E274}" destId="{5A5FFA88-C948-4069-8E93-59FA12366E83}" srcOrd="1" destOrd="0" presId="urn:microsoft.com/office/officeart/2005/8/layout/target3"/>
    <dgm:cxn modelId="{245FF6CA-9E15-4564-AFC0-70B49439D691}" type="presOf" srcId="{D1D4F407-5343-4D3F-B5B9-D407B03CAEB4}" destId="{AED2198E-93D5-4001-81B4-73124B309672}" srcOrd="1" destOrd="0" presId="urn:microsoft.com/office/officeart/2005/8/layout/target3"/>
    <dgm:cxn modelId="{599CE881-7C90-43DD-BFA6-F4EC8B11044F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1529EA8-F48F-4A4C-ABB5-EEB71F94032B}" type="presOf" srcId="{B651F6E3-6281-48DB-9319-2AEAFDAE7572}" destId="{619D679B-A015-4ECF-8348-D1034C574F40}" srcOrd="0" destOrd="0" presId="urn:microsoft.com/office/officeart/2005/8/layout/target3"/>
    <dgm:cxn modelId="{AB2BD609-C888-430B-B79D-9E8D195CB794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4E5D11C-499F-45E3-BEDA-17F442858233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78B86E4-24DA-42F8-941D-B5C55BA06E5A}" type="presParOf" srcId="{333A1088-737F-45CB-B68E-254E46348037}" destId="{F5ABB229-8D3B-4694-996A-96F23CF14429}" srcOrd="0" destOrd="0" presId="urn:microsoft.com/office/officeart/2005/8/layout/target3"/>
    <dgm:cxn modelId="{59C71CBD-25F6-4691-98AE-0EC9E31F81E1}" type="presParOf" srcId="{333A1088-737F-45CB-B68E-254E46348037}" destId="{F41139FD-01EE-4571-8B17-4FB00FC51163}" srcOrd="1" destOrd="0" presId="urn:microsoft.com/office/officeart/2005/8/layout/target3"/>
    <dgm:cxn modelId="{968BD355-5F75-438F-8BC6-423BBDB19DC3}" type="presParOf" srcId="{333A1088-737F-45CB-B68E-254E46348037}" destId="{D005CE8C-CC26-4C3E-AC11-E15060ECD759}" srcOrd="2" destOrd="0" presId="urn:microsoft.com/office/officeart/2005/8/layout/target3"/>
    <dgm:cxn modelId="{840A1957-2527-47ED-8C91-22B72A9060CB}" type="presParOf" srcId="{333A1088-737F-45CB-B68E-254E46348037}" destId="{2C702D82-9B77-49B7-9568-BB8EB47C3372}" srcOrd="3" destOrd="0" presId="urn:microsoft.com/office/officeart/2005/8/layout/target3"/>
    <dgm:cxn modelId="{15C67813-C1B4-4321-9846-E47BD21F02CE}" type="presParOf" srcId="{333A1088-737F-45CB-B68E-254E46348037}" destId="{A52A0455-90FF-4808-ABD0-F02540D31D5A}" srcOrd="4" destOrd="0" presId="urn:microsoft.com/office/officeart/2005/8/layout/target3"/>
    <dgm:cxn modelId="{BBA90B29-AAD6-4071-AA46-53AC32C0234A}" type="presParOf" srcId="{333A1088-737F-45CB-B68E-254E46348037}" destId="{6140AFEC-043D-4C43-A2F9-D0F5331DF3A3}" srcOrd="5" destOrd="0" presId="urn:microsoft.com/office/officeart/2005/8/layout/target3"/>
    <dgm:cxn modelId="{86F659A7-298A-4BB1-BC60-B76A6B60ED8D}" type="presParOf" srcId="{333A1088-737F-45CB-B68E-254E46348037}" destId="{9358AC05-5D7D-4327-9F80-1AD486AEA664}" srcOrd="6" destOrd="0" presId="urn:microsoft.com/office/officeart/2005/8/layout/target3"/>
    <dgm:cxn modelId="{6E78DB12-CEC1-4577-9DF9-E3EF795DC15B}" type="presParOf" srcId="{333A1088-737F-45CB-B68E-254E46348037}" destId="{313FC574-E1CD-4FB4-B054-0B805CE0447D}" srcOrd="7" destOrd="0" presId="urn:microsoft.com/office/officeart/2005/8/layout/target3"/>
    <dgm:cxn modelId="{D368C903-F7D9-48F0-8B77-34A81E27F9BD}" type="presParOf" srcId="{333A1088-737F-45CB-B68E-254E46348037}" destId="{619D679B-A015-4ECF-8348-D1034C574F40}" srcOrd="8" destOrd="0" presId="urn:microsoft.com/office/officeart/2005/8/layout/target3"/>
    <dgm:cxn modelId="{5912D0DA-F13B-4BE7-8F65-25199D6D0A4A}" type="presParOf" srcId="{333A1088-737F-45CB-B68E-254E46348037}" destId="{322283A8-4A27-4CDA-BAE3-F381106A9174}" srcOrd="9" destOrd="0" presId="urn:microsoft.com/office/officeart/2005/8/layout/target3"/>
    <dgm:cxn modelId="{5EC25486-1820-481A-B71F-711F4A0B35BA}" type="presParOf" srcId="{333A1088-737F-45CB-B68E-254E46348037}" destId="{FFC9F71D-1B4F-4AD9-A4A6-86ADEFC8AF5C}" srcOrd="10" destOrd="0" presId="urn:microsoft.com/office/officeart/2005/8/layout/target3"/>
    <dgm:cxn modelId="{F47FDD94-E046-4C6B-B530-C1DCDE032AC3}" type="presParOf" srcId="{333A1088-737F-45CB-B68E-254E46348037}" destId="{25B08C86-7E15-44DC-BE7F-FFB55DD49D12}" srcOrd="11" destOrd="0" presId="urn:microsoft.com/office/officeart/2005/8/layout/target3"/>
    <dgm:cxn modelId="{39071928-22E3-4876-BB58-30D726399939}" type="presParOf" srcId="{333A1088-737F-45CB-B68E-254E46348037}" destId="{76644BE8-9D7C-4C09-B250-3D10AF48CBB7}" srcOrd="12" destOrd="0" presId="urn:microsoft.com/office/officeart/2005/8/layout/target3"/>
    <dgm:cxn modelId="{960C27EA-7A8A-4277-9E26-8CF73FAF69AB}" type="presParOf" srcId="{333A1088-737F-45CB-B68E-254E46348037}" destId="{EE85B701-7295-41C0-BA7A-34D3756A2AE6}" srcOrd="13" destOrd="0" presId="urn:microsoft.com/office/officeart/2005/8/layout/target3"/>
    <dgm:cxn modelId="{4E06FFA9-DFF6-49A8-8DB5-F790C811BCF7}" type="presParOf" srcId="{333A1088-737F-45CB-B68E-254E46348037}" destId="{8BEBB6EC-1DAA-4CAC-8A25-BC0FCBD5DBD5}" srcOrd="14" destOrd="0" presId="urn:microsoft.com/office/officeart/2005/8/layout/target3"/>
    <dgm:cxn modelId="{FF3B3319-A287-42C0-9B68-A95D206AFDFB}" type="presParOf" srcId="{333A1088-737F-45CB-B68E-254E46348037}" destId="{AED2198E-93D5-4001-81B4-73124B309672}" srcOrd="15" destOrd="0" presId="urn:microsoft.com/office/officeart/2005/8/layout/target3"/>
    <dgm:cxn modelId="{E6F7ACB3-5C3E-47BA-BCB3-0753E87C55E9}" type="presParOf" srcId="{333A1088-737F-45CB-B68E-254E46348037}" destId="{2BE915AB-18AA-4053-B92C-3BFC9ED204BB}" srcOrd="16" destOrd="0" presId="urn:microsoft.com/office/officeart/2005/8/layout/target3"/>
    <dgm:cxn modelId="{36DF1348-FBAC-4452-B4FA-22E2B5C6CF15}" type="presParOf" srcId="{333A1088-737F-45CB-B68E-254E46348037}" destId="{6BB5E863-4638-4E1D-BFDE-399D028AC4ED}" srcOrd="17" destOrd="0" presId="urn:microsoft.com/office/officeart/2005/8/layout/target3"/>
    <dgm:cxn modelId="{23F68D76-AADC-46E3-8EEB-E6331E43024A}" type="presParOf" srcId="{333A1088-737F-45CB-B68E-254E46348037}" destId="{5A5FFA88-C948-4069-8E93-59FA12366E83}" srcOrd="18" destOrd="0" presId="urn:microsoft.com/office/officeart/2005/8/layout/target3"/>
    <dgm:cxn modelId="{01B5AE2B-A668-471A-830A-E47ADAC8B1E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ZŠ Dolní Benešov, příspěvková organizace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Martina </a:t>
          </a:r>
          <a:r>
            <a:rPr lang="cs-CZ" sz="1800" kern="1200" dirty="0" err="1" smtClean="0"/>
            <a:t>Steyerová</a:t>
          </a:r>
          <a:endParaRPr lang="cs-CZ" sz="18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64090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VY_32_INOVACE_01_Hudební výchova – 8. </a:t>
          </a:r>
          <a:r>
            <a:rPr lang="cs-CZ" sz="1800" kern="1200" smtClean="0"/>
            <a:t>ročník</a:t>
          </a:r>
          <a:endParaRPr lang="cs-CZ" sz="1800" kern="1200" dirty="0"/>
        </a:p>
      </dsp:txBody>
      <dsp:txXfrm>
        <a:off x="1273857" y="864090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Amadeus</a:t>
          </a:r>
          <a:endParaRPr lang="cs-CZ" sz="18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CZ.1.07/1.4.00/21.1262</a:t>
          </a:r>
          <a:endParaRPr lang="cs-CZ" sz="18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CDB4CD-84E9-4F2B-AA66-1DA943328C67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1271E6-7241-49EB-B969-96D84074CD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19773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http://cs.wikipedia.org/wiki/Soubor:Mozart_drawing_by_Doris_Stock_1789.jpg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1271E6-7241-49EB-B969-96D84074CD1E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32097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4C410FA-127B-4081-8B16-73D4D9FE4339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4152B3E-FA2F-462C-A7B5-3273D709473E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C410FA-127B-4081-8B16-73D4D9FE4339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52B3E-FA2F-462C-A7B5-3273D709473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C410FA-127B-4081-8B16-73D4D9FE4339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52B3E-FA2F-462C-A7B5-3273D709473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C410FA-127B-4081-8B16-73D4D9FE4339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52B3E-FA2F-462C-A7B5-3273D709473E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C410FA-127B-4081-8B16-73D4D9FE4339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52B3E-FA2F-462C-A7B5-3273D709473E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C410FA-127B-4081-8B16-73D4D9FE4339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52B3E-FA2F-462C-A7B5-3273D709473E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C410FA-127B-4081-8B16-73D4D9FE4339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52B3E-FA2F-462C-A7B5-3273D70947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C410FA-127B-4081-8B16-73D4D9FE4339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52B3E-FA2F-462C-A7B5-3273D70947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C410FA-127B-4081-8B16-73D4D9FE4339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52B3E-FA2F-462C-A7B5-3273D70947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C410FA-127B-4081-8B16-73D4D9FE4339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52B3E-FA2F-462C-A7B5-3273D709473E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C410FA-127B-4081-8B16-73D4D9FE4339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52B3E-FA2F-462C-A7B5-3273D709473E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14C410FA-127B-4081-8B16-73D4D9FE4339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4152B3E-FA2F-462C-A7B5-3273D709473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7502309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3276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ověřuje znalosti Mozartova života, tvorby  a světa, ve kterém žil. Test můžeme použít jako závěrečné shrnutí či doplňující informace k probíranému učivu.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836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Wolfgang Amadeus Mozart</a:t>
            </a:r>
            <a:br>
              <a:rPr lang="cs-CZ" sz="3600" dirty="0" smtClean="0"/>
            </a:br>
            <a:r>
              <a:rPr lang="cs-CZ" sz="3600" b="1" dirty="0" smtClean="0">
                <a:solidFill>
                  <a:srgbClr val="FF0000"/>
                </a:solidFill>
              </a:rPr>
              <a:t>TEST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1217" y="2348880"/>
            <a:ext cx="2946449" cy="37138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16833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A) Lipsko</a:t>
            </a:r>
          </a:p>
          <a:p>
            <a:r>
              <a:rPr lang="cs-CZ" sz="3200" dirty="0" smtClean="0"/>
              <a:t>B) Salcburk</a:t>
            </a:r>
          </a:p>
          <a:p>
            <a:r>
              <a:rPr lang="cs-CZ" sz="3200" dirty="0" smtClean="0"/>
              <a:t>C) Vídeň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1. Ve kterém městě, které je proslulé svým každoročním hudebním festivalem, se Mozart narodil?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104787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A) housle</a:t>
            </a:r>
          </a:p>
          <a:p>
            <a:r>
              <a:rPr lang="cs-CZ" sz="3200" dirty="0" smtClean="0"/>
              <a:t>B) cembalo</a:t>
            </a:r>
          </a:p>
          <a:p>
            <a:r>
              <a:rPr lang="cs-CZ" sz="3200" dirty="0" smtClean="0"/>
              <a:t>C) harfa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/>
              <a:t>2</a:t>
            </a:r>
            <a:r>
              <a:rPr lang="cs-CZ" sz="3600" dirty="0" smtClean="0"/>
              <a:t>. Na který nástroj hrál Mozart ve třech letech?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615101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A) Lola </a:t>
            </a:r>
            <a:r>
              <a:rPr lang="cs-CZ" sz="3200" dirty="0" err="1" smtClean="0"/>
              <a:t>Montezová</a:t>
            </a:r>
            <a:endParaRPr lang="cs-CZ" sz="3200" dirty="0" smtClean="0"/>
          </a:p>
          <a:p>
            <a:r>
              <a:rPr lang="cs-CZ" sz="3200" dirty="0" smtClean="0"/>
              <a:t>B) slečna Maria Theresa</a:t>
            </a:r>
          </a:p>
          <a:p>
            <a:r>
              <a:rPr lang="cs-CZ" sz="3200" dirty="0" smtClean="0"/>
              <a:t>C) Aloisie Weberová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/>
              <a:t>3</a:t>
            </a:r>
            <a:r>
              <a:rPr lang="cs-CZ" sz="3600" dirty="0" smtClean="0"/>
              <a:t>. Jak se jmenovala Mozartova první láska?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979974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A) Koncert pro klarinet</a:t>
            </a:r>
          </a:p>
          <a:p>
            <a:r>
              <a:rPr lang="cs-CZ" sz="3200" dirty="0" smtClean="0"/>
              <a:t>B) Requiem</a:t>
            </a:r>
          </a:p>
          <a:p>
            <a:r>
              <a:rPr lang="cs-CZ" sz="3200" dirty="0" smtClean="0"/>
              <a:t>C) Fuga pro varhany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/>
              <a:t>4</a:t>
            </a:r>
            <a:r>
              <a:rPr lang="cs-CZ" sz="3600" dirty="0" smtClean="0"/>
              <a:t>. Mozart zanechal jedno nedokončené dílo, které později dokončil jeho přítel. Jak se toto dílo jmenuje?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305509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A) horní němčina</a:t>
            </a:r>
          </a:p>
          <a:p>
            <a:r>
              <a:rPr lang="cs-CZ" sz="3200" dirty="0" smtClean="0"/>
              <a:t>B) latina</a:t>
            </a:r>
          </a:p>
          <a:p>
            <a:r>
              <a:rPr lang="cs-CZ" sz="3200" dirty="0" smtClean="0"/>
              <a:t>C) italština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/>
              <a:t>5</a:t>
            </a:r>
            <a:r>
              <a:rPr lang="cs-CZ" sz="3600" dirty="0" smtClean="0"/>
              <a:t>. V jakém jazyce je napsána Mozartova Zádušní mše (Requiem)?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251894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1. B</a:t>
            </a:r>
          </a:p>
          <a:p>
            <a:r>
              <a:rPr lang="cs-CZ" sz="3200" dirty="0" smtClean="0"/>
              <a:t>2. B</a:t>
            </a:r>
          </a:p>
          <a:p>
            <a:r>
              <a:rPr lang="cs-CZ" sz="3200" dirty="0" smtClean="0"/>
              <a:t>3. C</a:t>
            </a:r>
          </a:p>
          <a:p>
            <a:r>
              <a:rPr lang="cs-CZ" sz="3200" dirty="0" smtClean="0"/>
              <a:t>4. B</a:t>
            </a:r>
          </a:p>
          <a:p>
            <a:r>
              <a:rPr lang="cs-CZ" sz="3200" dirty="0" smtClean="0"/>
              <a:t>5. B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7572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Obrázek 1</a:t>
            </a:r>
          </a:p>
          <a:p>
            <a:r>
              <a:rPr lang="cs-CZ" i="1" dirty="0"/>
              <a:t>Http</a:t>
            </a:r>
            <a:r>
              <a:rPr lang="cs-CZ" i="1" dirty="0" smtClean="0"/>
              <a:t>://cs.wikipedia.org</a:t>
            </a:r>
            <a:r>
              <a:rPr lang="cs-CZ" dirty="0" smtClean="0"/>
              <a:t> </a:t>
            </a:r>
            <a:r>
              <a:rPr lang="cs-CZ" dirty="0"/>
              <a:t>[online]. </a:t>
            </a:r>
            <a:r>
              <a:rPr lang="cs-CZ" dirty="0" smtClean="0"/>
              <a:t>c2011 </a:t>
            </a:r>
            <a:r>
              <a:rPr lang="cs-CZ" dirty="0"/>
              <a:t>[cit. </a:t>
            </a:r>
            <a:r>
              <a:rPr lang="cs-CZ" dirty="0" smtClean="0"/>
              <a:t>2011-10-09</a:t>
            </a:r>
            <a:r>
              <a:rPr lang="cs-CZ" dirty="0"/>
              <a:t>]. Wolfgang Amadeus Mozart. Dostupné z WWW: &lt;http://</a:t>
            </a:r>
            <a:r>
              <a:rPr lang="cs-CZ" dirty="0" smtClean="0"/>
              <a:t>cs.wikipedia.org/wiki/Soubor:Mozart_drawing_by_Doris_Stock_1789.jpg&gt;.</a:t>
            </a:r>
          </a:p>
          <a:p>
            <a:r>
              <a:rPr lang="cs-CZ" dirty="0" smtClean="0"/>
              <a:t>Text je dílem </a:t>
            </a:r>
            <a:r>
              <a:rPr lang="cs-CZ" smtClean="0"/>
              <a:t>autorky </a:t>
            </a:r>
            <a:r>
              <a:rPr lang="cs-CZ" smtClean="0"/>
              <a:t>ze dne 9</a:t>
            </a:r>
            <a:r>
              <a:rPr lang="cs-CZ" dirty="0" smtClean="0"/>
              <a:t>. 10. 2011.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752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46</TotalTime>
  <Words>246</Words>
  <Application>Microsoft Office PowerPoint</Application>
  <PresentationFormat>Předvádění na obrazovce (4:3)</PresentationFormat>
  <Paragraphs>40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Tvrdý obal</vt:lpstr>
      <vt:lpstr>Prezentace aplikace PowerPoint</vt:lpstr>
      <vt:lpstr>Anotace</vt:lpstr>
      <vt:lpstr>Wolfgang Amadeus Mozart TEST</vt:lpstr>
      <vt:lpstr>1. Ve kterém městě, které je proslulé svým každoročním hudebním festivalem, se Mozart narodil?</vt:lpstr>
      <vt:lpstr>2. Na který nástroj hrál Mozart ve třech letech?</vt:lpstr>
      <vt:lpstr>3. Jak se jmenovala Mozartova první láska?</vt:lpstr>
      <vt:lpstr>4. Mozart zanechal jedno nedokončené dílo, které později dokončil jeho přítel. Jak se toto dílo jmenuje? </vt:lpstr>
      <vt:lpstr>5. V jakém jazyce je napsána Mozartova Zádušní mše (Requiem)?</vt:lpstr>
      <vt:lpstr>ŘEŠENÍ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08F3</dc:creator>
  <cp:lastModifiedBy>08F3</cp:lastModifiedBy>
  <cp:revision>15</cp:revision>
  <dcterms:created xsi:type="dcterms:W3CDTF">2012-11-27T13:38:43Z</dcterms:created>
  <dcterms:modified xsi:type="dcterms:W3CDTF">2012-12-16T12:50:25Z</dcterms:modified>
</cp:coreProperties>
</file>