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2" r:id="rId1"/>
  </p:sldMasterIdLst>
  <p:notesMasterIdLst>
    <p:notesMasterId r:id="rId13"/>
  </p:notesMasterIdLst>
  <p:sldIdLst>
    <p:sldId id="265" r:id="rId2"/>
    <p:sldId id="266" r:id="rId3"/>
    <p:sldId id="256" r:id="rId4"/>
    <p:sldId id="257" r:id="rId5"/>
    <p:sldId id="258" r:id="rId6"/>
    <p:sldId id="259" r:id="rId7"/>
    <p:sldId id="260" r:id="rId8"/>
    <p:sldId id="271" r:id="rId9"/>
    <p:sldId id="267" r:id="rId10"/>
    <p:sldId id="268" r:id="rId11"/>
    <p:sldId id="26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dirty="0" smtClean="0"/>
            <a:t>NÁZEV: VY_32_INOVACE_08_Hudební výchova – 8. ročník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 sz="180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 sz="1800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ZŠ Dolní Benešov, příspěvková organizace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 sz="1800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 sz="1800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800" dirty="0" smtClean="0"/>
            <a:t>AUTOR: Mgr. Martina </a:t>
          </a:r>
          <a:r>
            <a:rPr lang="cs-CZ" sz="1800" dirty="0" err="1" smtClean="0"/>
            <a:t>Steyerová</a:t>
          </a:r>
          <a:endParaRPr lang="cs-CZ" sz="18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 sz="180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 sz="1800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800" dirty="0" smtClean="0"/>
            <a:t>TÉMA: Klasicismus</a:t>
          </a:r>
          <a:endParaRPr lang="cs-CZ" sz="18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 sz="180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 sz="1800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800" dirty="0" smtClean="0"/>
            <a:t>ČÍSLO PROJEKTU: CZ.1.07/1.4.00/21.1262</a:t>
          </a:r>
          <a:endParaRPr lang="cs-CZ" sz="18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 sz="180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 sz="1800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330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9667FE1-4454-4940-A3FB-B26CFF289EF0}" type="presOf" srcId="{757F3AB3-0718-4624-B441-E567A8F0AB56}" destId="{333A1088-737F-45CB-B68E-254E46348037}" srcOrd="0" destOrd="0" presId="urn:microsoft.com/office/officeart/2005/8/layout/target3"/>
    <dgm:cxn modelId="{BBBCB9DC-69D0-4D81-A944-12EE9AA6EFC2}" type="presOf" srcId="{D1B46980-6531-4606-95E6-44980827E919}" destId="{2BE915AB-18AA-4053-B92C-3BFC9ED204BB}" srcOrd="1" destOrd="0" presId="urn:microsoft.com/office/officeart/2005/8/layout/target3"/>
    <dgm:cxn modelId="{47E3321B-D9E4-4163-8DD1-0C097660EF9D}" type="presOf" srcId="{D8197B8C-B260-4A16-BDF4-0947B075E274}" destId="{5A5FFA88-C948-4069-8E93-59FA12366E83}" srcOrd="1" destOrd="0" presId="urn:microsoft.com/office/officeart/2005/8/layout/target3"/>
    <dgm:cxn modelId="{A9624170-A19B-4284-B8C3-7054C4DEEE9E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342CCA9-609C-4BC6-BF78-6364CFFF1249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80352BD-7170-43F0-8457-935AD6ECF41B}" type="presOf" srcId="{4C35D32F-0EAB-4CD7-82EE-45574DC2A586}" destId="{890E4F0B-2866-4A3F-A3C7-2A14B1797930}" srcOrd="1" destOrd="0" presId="urn:microsoft.com/office/officeart/2005/8/layout/target3"/>
    <dgm:cxn modelId="{01530001-9413-4733-94A4-269F3892FAB0}" type="presOf" srcId="{B651F6E3-6281-48DB-9319-2AEAFDAE7572}" destId="{619D679B-A015-4ECF-8348-D1034C574F40}" srcOrd="0" destOrd="0" presId="urn:microsoft.com/office/officeart/2005/8/layout/target3"/>
    <dgm:cxn modelId="{985C1035-E578-4EE4-9C9E-FE04422BBCA5}" type="presOf" srcId="{D1B46980-6531-4606-95E6-44980827E919}" destId="{6140AFEC-043D-4C43-A2F9-D0F5331DF3A3}" srcOrd="0" destOrd="0" presId="urn:microsoft.com/office/officeart/2005/8/layout/target3"/>
    <dgm:cxn modelId="{A642E303-811F-413F-AB06-B3DDCFD94B99}" type="presOf" srcId="{4C35D32F-0EAB-4CD7-82EE-45574DC2A586}" destId="{8BEBB6EC-1DAA-4CAC-8A25-BC0FCBD5DBD5}" srcOrd="0" destOrd="0" presId="urn:microsoft.com/office/officeart/2005/8/layout/target3"/>
    <dgm:cxn modelId="{E17E16DB-507E-4F0A-8A86-CDA99541F8AC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951A2C5-FE20-469C-AFFC-D56FBD3603BE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EB1966F-BC9C-4F30-A584-DE0D0CE7A741}" type="presParOf" srcId="{333A1088-737F-45CB-B68E-254E46348037}" destId="{F5ABB229-8D3B-4694-996A-96F23CF14429}" srcOrd="0" destOrd="0" presId="urn:microsoft.com/office/officeart/2005/8/layout/target3"/>
    <dgm:cxn modelId="{2E3DD41C-81D8-47F0-8634-DB217DB343D2}" type="presParOf" srcId="{333A1088-737F-45CB-B68E-254E46348037}" destId="{F41139FD-01EE-4571-8B17-4FB00FC51163}" srcOrd="1" destOrd="0" presId="urn:microsoft.com/office/officeart/2005/8/layout/target3"/>
    <dgm:cxn modelId="{E1BE02AB-63D4-4C6C-BC09-36E5EFCA99B6}" type="presParOf" srcId="{333A1088-737F-45CB-B68E-254E46348037}" destId="{D005CE8C-CC26-4C3E-AC11-E15060ECD759}" srcOrd="2" destOrd="0" presId="urn:microsoft.com/office/officeart/2005/8/layout/target3"/>
    <dgm:cxn modelId="{606B1964-E4EE-4F9E-9C69-940174150DB8}" type="presParOf" srcId="{333A1088-737F-45CB-B68E-254E46348037}" destId="{2C702D82-9B77-49B7-9568-BB8EB47C3372}" srcOrd="3" destOrd="0" presId="urn:microsoft.com/office/officeart/2005/8/layout/target3"/>
    <dgm:cxn modelId="{9FA95FD7-4A2F-45C6-90F7-D439F33AB968}" type="presParOf" srcId="{333A1088-737F-45CB-B68E-254E46348037}" destId="{A52A0455-90FF-4808-ABD0-F02540D31D5A}" srcOrd="4" destOrd="0" presId="urn:microsoft.com/office/officeart/2005/8/layout/target3"/>
    <dgm:cxn modelId="{DAC04890-F04E-467E-B7B2-DB6839743BB9}" type="presParOf" srcId="{333A1088-737F-45CB-B68E-254E46348037}" destId="{6140AFEC-043D-4C43-A2F9-D0F5331DF3A3}" srcOrd="5" destOrd="0" presId="urn:microsoft.com/office/officeart/2005/8/layout/target3"/>
    <dgm:cxn modelId="{0BFC93B7-6469-4514-B4A6-1E4E6536E086}" type="presParOf" srcId="{333A1088-737F-45CB-B68E-254E46348037}" destId="{9358AC05-5D7D-4327-9F80-1AD486AEA664}" srcOrd="6" destOrd="0" presId="urn:microsoft.com/office/officeart/2005/8/layout/target3"/>
    <dgm:cxn modelId="{A6DD2593-575E-45B1-A596-38821D6072AC}" type="presParOf" srcId="{333A1088-737F-45CB-B68E-254E46348037}" destId="{313FC574-E1CD-4FB4-B054-0B805CE0447D}" srcOrd="7" destOrd="0" presId="urn:microsoft.com/office/officeart/2005/8/layout/target3"/>
    <dgm:cxn modelId="{D8F1E83A-FCF1-4E2F-AE84-6F843E4A8948}" type="presParOf" srcId="{333A1088-737F-45CB-B68E-254E46348037}" destId="{619D679B-A015-4ECF-8348-D1034C574F40}" srcOrd="8" destOrd="0" presId="urn:microsoft.com/office/officeart/2005/8/layout/target3"/>
    <dgm:cxn modelId="{D735D97F-A77A-4CC6-B346-BA2F0D0FB477}" type="presParOf" srcId="{333A1088-737F-45CB-B68E-254E46348037}" destId="{322283A8-4A27-4CDA-BAE3-F381106A9174}" srcOrd="9" destOrd="0" presId="urn:microsoft.com/office/officeart/2005/8/layout/target3"/>
    <dgm:cxn modelId="{6130D134-F909-4DC9-B71D-B543DEA2C3A1}" type="presParOf" srcId="{333A1088-737F-45CB-B68E-254E46348037}" destId="{FFC9F71D-1B4F-4AD9-A4A6-86ADEFC8AF5C}" srcOrd="10" destOrd="0" presId="urn:microsoft.com/office/officeart/2005/8/layout/target3"/>
    <dgm:cxn modelId="{798E4E6C-54F1-42B5-8F41-DB81541FCC00}" type="presParOf" srcId="{333A1088-737F-45CB-B68E-254E46348037}" destId="{25B08C86-7E15-44DC-BE7F-FFB55DD49D12}" srcOrd="11" destOrd="0" presId="urn:microsoft.com/office/officeart/2005/8/layout/target3"/>
    <dgm:cxn modelId="{59BB998C-8C34-4D15-AB2B-19841EAE89E7}" type="presParOf" srcId="{333A1088-737F-45CB-B68E-254E46348037}" destId="{76644BE8-9D7C-4C09-B250-3D10AF48CBB7}" srcOrd="12" destOrd="0" presId="urn:microsoft.com/office/officeart/2005/8/layout/target3"/>
    <dgm:cxn modelId="{2ACB76F2-B595-4392-9BBC-91551C774D55}" type="presParOf" srcId="{333A1088-737F-45CB-B68E-254E46348037}" destId="{EE85B701-7295-41C0-BA7A-34D3756A2AE6}" srcOrd="13" destOrd="0" presId="urn:microsoft.com/office/officeart/2005/8/layout/target3"/>
    <dgm:cxn modelId="{F383EEF8-46C9-4249-BF78-396A1E5B009A}" type="presParOf" srcId="{333A1088-737F-45CB-B68E-254E46348037}" destId="{8BEBB6EC-1DAA-4CAC-8A25-BC0FCBD5DBD5}" srcOrd="14" destOrd="0" presId="urn:microsoft.com/office/officeart/2005/8/layout/target3"/>
    <dgm:cxn modelId="{2C8ED893-6CAA-4B44-AE68-4238239BF137}" type="presParOf" srcId="{333A1088-737F-45CB-B68E-254E46348037}" destId="{AED2198E-93D5-4001-81B4-73124B309672}" srcOrd="15" destOrd="0" presId="urn:microsoft.com/office/officeart/2005/8/layout/target3"/>
    <dgm:cxn modelId="{217B1745-4F01-4877-B499-72863BFE81DE}" type="presParOf" srcId="{333A1088-737F-45CB-B68E-254E46348037}" destId="{2BE915AB-18AA-4053-B92C-3BFC9ED204BB}" srcOrd="16" destOrd="0" presId="urn:microsoft.com/office/officeart/2005/8/layout/target3"/>
    <dgm:cxn modelId="{6A983751-2286-45D3-A850-F2BAA7DBE831}" type="presParOf" srcId="{333A1088-737F-45CB-B68E-254E46348037}" destId="{6BB5E863-4638-4E1D-BFDE-399D028AC4ED}" srcOrd="17" destOrd="0" presId="urn:microsoft.com/office/officeart/2005/8/layout/target3"/>
    <dgm:cxn modelId="{98E2E1CB-4A5A-4878-AA79-4A9B8CA3FD6B}" type="presParOf" srcId="{333A1088-737F-45CB-B68E-254E46348037}" destId="{5A5FFA88-C948-4069-8E93-59FA12366E83}" srcOrd="18" destOrd="0" presId="urn:microsoft.com/office/officeart/2005/8/layout/target3"/>
    <dgm:cxn modelId="{B52F175C-6826-4820-A6B3-F14241D9B7CA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ZŠ Dolní Benešov, příspěvková organizace</a:t>
          </a:r>
          <a:endParaRPr lang="cs-CZ" sz="18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Mgr. Martina </a:t>
          </a:r>
          <a:r>
            <a:rPr lang="cs-CZ" sz="1800" kern="1200" dirty="0" err="1" smtClean="0"/>
            <a:t>Steyerová</a:t>
          </a:r>
          <a:endParaRPr lang="cs-CZ" sz="18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64090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VY_32_INOVACE_08_Hudební výchova – 8. ročník</a:t>
          </a:r>
          <a:endParaRPr lang="cs-CZ" sz="1800" kern="1200" dirty="0"/>
        </a:p>
      </dsp:txBody>
      <dsp:txXfrm>
        <a:off x="1273857" y="864090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Klasicismus</a:t>
          </a:r>
          <a:endParaRPr lang="cs-CZ" sz="18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55000" cap="flat" cmpd="thickThin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PROJEKTU: CZ.1.07/1.4.00/21.1262</a:t>
          </a:r>
          <a:endParaRPr lang="cs-CZ" sz="18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51ED36-B057-4911-BCD3-3E7C3EF9362F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2B58F83-ADC2-46E8-BEBF-56A9CF2611A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42687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973E16D-5CA7-4FCE-A49E-508A621B6120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754E4E0-F1C3-4239-81D1-AE3CBB044F0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973E16D-5CA7-4FCE-A49E-508A621B6120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754E4E0-F1C3-4239-81D1-AE3CBB044F0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973E16D-5CA7-4FCE-A49E-508A621B6120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754E4E0-F1C3-4239-81D1-AE3CBB044F0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973E16D-5CA7-4FCE-A49E-508A621B6120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754E4E0-F1C3-4239-81D1-AE3CBB044F0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973E16D-5CA7-4FCE-A49E-508A621B6120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754E4E0-F1C3-4239-81D1-AE3CBB044F0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973E16D-5CA7-4FCE-A49E-508A621B6120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754E4E0-F1C3-4239-81D1-AE3CBB044F00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973E16D-5CA7-4FCE-A49E-508A621B6120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754E4E0-F1C3-4239-81D1-AE3CBB044F0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4973E16D-5CA7-4FCE-A49E-508A621B6120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754E4E0-F1C3-4239-81D1-AE3CBB044F0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973E16D-5CA7-4FCE-A49E-508A621B6120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754E4E0-F1C3-4239-81D1-AE3CBB044F0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973E16D-5CA7-4FCE-A49E-508A621B6120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754E4E0-F1C3-4239-81D1-AE3CBB044F0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973E16D-5CA7-4FCE-A49E-508A621B6120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754E4E0-F1C3-4239-81D1-AE3CBB044F0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4973E16D-5CA7-4FCE-A49E-508A621B6120}" type="datetimeFigureOut">
              <a:rPr lang="cs-CZ" smtClean="0"/>
              <a:t>16.12.2012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0754E4E0-F1C3-4239-81D1-AE3CBB044F0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3" r:id="rId1"/>
    <p:sldLayoutId id="2147483724" r:id="rId2"/>
    <p:sldLayoutId id="2147483725" r:id="rId3"/>
    <p:sldLayoutId id="2147483726" r:id="rId4"/>
    <p:sldLayoutId id="2147483727" r:id="rId5"/>
    <p:sldLayoutId id="2147483728" r:id="rId6"/>
    <p:sldLayoutId id="2147483729" r:id="rId7"/>
    <p:sldLayoutId id="2147483730" r:id="rId8"/>
    <p:sldLayoutId id="2147483731" r:id="rId9"/>
    <p:sldLayoutId id="2147483732" r:id="rId10"/>
    <p:sldLayoutId id="2147483733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5255021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9570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Žáci se formou prezentace seznámí s </a:t>
            </a:r>
            <a:r>
              <a:rPr lang="cs-CZ" dirty="0" smtClean="0"/>
              <a:t>hudbou klasicismu </a:t>
            </a:r>
            <a:r>
              <a:rPr lang="cs-CZ" dirty="0"/>
              <a:t>a jejími hlavními představiteli. Prostřednictvím </a:t>
            </a:r>
            <a:r>
              <a:rPr lang="cs-CZ" dirty="0" smtClean="0"/>
              <a:t>úkolů </a:t>
            </a:r>
            <a:r>
              <a:rPr lang="cs-CZ" dirty="0"/>
              <a:t>si prohloubí nabyté vědomosti. 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6461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KLASICISMUS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cs-CZ" sz="3200" dirty="0" smtClean="0"/>
              <a:t>Hudební tvorba v letech </a:t>
            </a:r>
          </a:p>
          <a:p>
            <a:r>
              <a:rPr lang="cs-CZ" sz="3200" dirty="0" smtClean="0"/>
              <a:t>1730 - 1820</a:t>
            </a:r>
            <a:endParaRPr lang="cs-CZ" sz="32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675" y="188640"/>
            <a:ext cx="3240360" cy="32885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757347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Barokní hudba byla hodně citově zaměřená, ale </a:t>
            </a:r>
            <a:r>
              <a:rPr lang="cs-CZ" sz="2800" u="sng" dirty="0" smtClean="0"/>
              <a:t>klasicismus přinesl změnu</a:t>
            </a:r>
            <a:r>
              <a:rPr lang="cs-CZ" sz="2800" dirty="0" smtClean="0"/>
              <a:t>: </a:t>
            </a:r>
          </a:p>
          <a:p>
            <a:r>
              <a:rPr lang="cs-CZ" sz="2800" dirty="0" smtClean="0"/>
              <a:t>klidnější melodie, </a:t>
            </a:r>
          </a:p>
          <a:p>
            <a:r>
              <a:rPr lang="cs-CZ" sz="2800" dirty="0"/>
              <a:t>d</a:t>
            </a:r>
            <a:r>
              <a:rPr lang="cs-CZ" sz="2800" dirty="0" smtClean="0"/>
              <a:t>ůraz na vůdčí melodii,</a:t>
            </a:r>
          </a:p>
          <a:p>
            <a:r>
              <a:rPr lang="cs-CZ" sz="2800" dirty="0"/>
              <a:t>d</a:t>
            </a:r>
            <a:r>
              <a:rPr lang="cs-CZ" sz="2800" dirty="0" smtClean="0"/>
              <a:t>okonalé zpracování každé skladby.</a:t>
            </a:r>
          </a:p>
          <a:p>
            <a:endParaRPr lang="cs-CZ" sz="2800" dirty="0"/>
          </a:p>
          <a:p>
            <a:r>
              <a:rPr lang="cs-CZ" sz="2800" dirty="0" smtClean="0"/>
              <a:t>Vznik SONÁTY, SYMFONIE, SMYČCOVÉHO KVARTETA.</a:t>
            </a:r>
          </a:p>
          <a:p>
            <a:pPr marL="109728" indent="0">
              <a:buNone/>
            </a:pPr>
            <a:endParaRPr lang="cs-CZ" sz="2800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06085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Mizela nadvláda Italů, komponovali ji i skladatelé jiných zemí.</a:t>
            </a:r>
          </a:p>
          <a:p>
            <a:r>
              <a:rPr lang="cs-CZ" dirty="0" smtClean="0"/>
              <a:t>Nezhudebňovala se jen italština, ale i němčina, francouzština…</a:t>
            </a:r>
          </a:p>
          <a:p>
            <a:r>
              <a:rPr lang="cs-CZ" dirty="0" smtClean="0"/>
              <a:t>Oblíbená byla opera komická = </a:t>
            </a:r>
            <a:r>
              <a:rPr lang="cs-CZ" dirty="0" err="1" smtClean="0"/>
              <a:t>buffa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OPERA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7111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Došlo k jejich zdokonalení (</a:t>
            </a:r>
            <a:r>
              <a:rPr lang="cs-CZ" dirty="0"/>
              <a:t>z</a:t>
            </a:r>
            <a:r>
              <a:rPr lang="cs-CZ" dirty="0" smtClean="0"/>
              <a:t>vláště dechových), zvětšení síly jejich zvuku. </a:t>
            </a:r>
          </a:p>
          <a:p>
            <a:r>
              <a:rPr lang="cs-CZ" dirty="0" smtClean="0"/>
              <a:t>Vůdčí nástroje:</a:t>
            </a:r>
          </a:p>
          <a:p>
            <a:r>
              <a:rPr lang="cs-CZ" dirty="0"/>
              <a:t>v</a:t>
            </a:r>
            <a:r>
              <a:rPr lang="cs-CZ" dirty="0" smtClean="0"/>
              <a:t>arhany, cembalo, klavír, housle. </a:t>
            </a:r>
          </a:p>
          <a:p>
            <a:r>
              <a:rPr lang="cs-CZ" dirty="0" smtClean="0"/>
              <a:t>Symfonický orchestr: 35 – 40 hráčů.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NÁSTROJE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21364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Joseph Haydn (1732 – 1809)</a:t>
            </a:r>
          </a:p>
          <a:p>
            <a:r>
              <a:rPr lang="cs-CZ" dirty="0" smtClean="0"/>
              <a:t>Wolfgang Amadeus Mozart (1756 – 1791)</a:t>
            </a:r>
          </a:p>
          <a:p>
            <a:r>
              <a:rPr lang="cs-CZ" dirty="0" smtClean="0"/>
              <a:t>Ludwig van Beethoven (1770 – 1827)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NEJVÝZNAMNĚJŠÍ SKLADATELÉ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3068960"/>
            <a:ext cx="4495800" cy="3448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09398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628800"/>
            <a:ext cx="2997857" cy="21722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3408040"/>
            <a:ext cx="4600575" cy="304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57133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1. Mozart procestoval téměř celou Evropu, pobýval také v Praze. Jak se jmenuje vila, kde byl ubytován u skladatele F. X. Duška a jeho ženy </a:t>
            </a:r>
            <a:r>
              <a:rPr lang="cs-CZ" sz="1800" dirty="0"/>
              <a:t>J</a:t>
            </a:r>
            <a:r>
              <a:rPr lang="cs-CZ" sz="1800" dirty="0" smtClean="0"/>
              <a:t>osefiny? </a:t>
            </a:r>
          </a:p>
          <a:p>
            <a:endParaRPr lang="cs-CZ" sz="1800" dirty="0"/>
          </a:p>
          <a:p>
            <a:r>
              <a:rPr lang="cs-CZ" sz="1800" dirty="0" smtClean="0"/>
              <a:t>2. Kolika let se Mozart dožil?</a:t>
            </a:r>
          </a:p>
          <a:p>
            <a:endParaRPr lang="cs-CZ" sz="1800" dirty="0"/>
          </a:p>
          <a:p>
            <a:r>
              <a:rPr lang="cs-CZ" sz="1800" dirty="0" smtClean="0"/>
              <a:t>3. Jak se jmenuje známá serenáda W. A. Mozarta?</a:t>
            </a:r>
          </a:p>
          <a:p>
            <a:endParaRPr lang="cs-CZ" sz="1800" dirty="0"/>
          </a:p>
          <a:p>
            <a:r>
              <a:rPr lang="cs-CZ" sz="1800" dirty="0" smtClean="0"/>
              <a:t>4. Doplň název Beethovenovy V. symfonie: </a:t>
            </a:r>
            <a:endParaRPr lang="cs-CZ" sz="1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66940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1. Bertramka</a:t>
            </a:r>
          </a:p>
          <a:p>
            <a:endParaRPr lang="cs-CZ" sz="1800" dirty="0"/>
          </a:p>
          <a:p>
            <a:r>
              <a:rPr lang="cs-CZ" sz="1800" dirty="0" smtClean="0"/>
              <a:t>2. 35 let</a:t>
            </a:r>
          </a:p>
          <a:p>
            <a:endParaRPr lang="cs-CZ" sz="1800" dirty="0"/>
          </a:p>
          <a:p>
            <a:r>
              <a:rPr lang="cs-CZ" sz="1800" dirty="0" smtClean="0"/>
              <a:t>3. Malá noční hudba</a:t>
            </a:r>
          </a:p>
          <a:p>
            <a:endParaRPr lang="cs-CZ" sz="1800" dirty="0"/>
          </a:p>
          <a:p>
            <a:r>
              <a:rPr lang="cs-CZ" sz="1800" dirty="0" smtClean="0"/>
              <a:t>4. Osudová</a:t>
            </a:r>
            <a:endParaRPr lang="cs-CZ" sz="18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9623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endParaRPr lang="cs-CZ" sz="2000" dirty="0"/>
          </a:p>
          <a:p>
            <a:r>
              <a:rPr lang="cs-CZ" sz="2000" dirty="0" smtClean="0"/>
              <a:t>Text je dílem autorky ze dne </a:t>
            </a:r>
            <a:r>
              <a:rPr lang="cs-CZ" sz="2000" dirty="0" smtClean="0"/>
              <a:t>19. 2. 2012.</a:t>
            </a:r>
          </a:p>
          <a:p>
            <a:pPr marL="109728" indent="0">
              <a:buNone/>
            </a:pPr>
            <a:endParaRPr lang="cs-CZ" sz="2000" b="1" dirty="0"/>
          </a:p>
          <a:p>
            <a:r>
              <a:rPr lang="cs-CZ" sz="2000" b="1" dirty="0" smtClean="0"/>
              <a:t>Obrázky</a:t>
            </a:r>
            <a:r>
              <a:rPr lang="cs-CZ" sz="2000" dirty="0" smtClean="0"/>
              <a:t>: </a:t>
            </a:r>
            <a:r>
              <a:rPr lang="cs-CZ" sz="2000" dirty="0"/>
              <a:t>otevřená galerie Microsoft Office </a:t>
            </a:r>
            <a:r>
              <a:rPr lang="cs-CZ" sz="2000" dirty="0" smtClean="0"/>
              <a:t>19.2. 2012.</a:t>
            </a:r>
            <a:endParaRPr lang="cs-CZ" sz="2000" dirty="0"/>
          </a:p>
          <a:p>
            <a:endParaRPr lang="cs-CZ" sz="2000" dirty="0"/>
          </a:p>
          <a:p>
            <a:pPr marL="109728" indent="0">
              <a:buNone/>
            </a:pPr>
            <a:endParaRPr lang="cs-CZ" sz="2000" dirty="0"/>
          </a:p>
          <a:p>
            <a:endParaRPr lang="cs-CZ" sz="2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53857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329</TotalTime>
  <Words>283</Words>
  <Application>Microsoft Office PowerPoint</Application>
  <PresentationFormat>Předvádění na obrazovce (4:3)</PresentationFormat>
  <Paragraphs>51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Shluk</vt:lpstr>
      <vt:lpstr>Prezentace aplikace PowerPoint</vt:lpstr>
      <vt:lpstr>ANOTACE</vt:lpstr>
      <vt:lpstr>KLASICISMUS</vt:lpstr>
      <vt:lpstr>Prezentace aplikace PowerPoint</vt:lpstr>
      <vt:lpstr>OPERA</vt:lpstr>
      <vt:lpstr>NÁSTROJE</vt:lpstr>
      <vt:lpstr>NEJVÝZNAMNĚJŠÍ SKLADATELÉ</vt:lpstr>
      <vt:lpstr>Prezentace aplikace PowerPoint</vt:lpstr>
      <vt:lpstr>ÚKOLY</vt:lpstr>
      <vt:lpstr>ŘEŠENÍ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KLASICISMUS</dc:title>
  <dc:creator>08F3</dc:creator>
  <cp:lastModifiedBy>08F3</cp:lastModifiedBy>
  <cp:revision>30</cp:revision>
  <dcterms:created xsi:type="dcterms:W3CDTF">2012-02-16T15:56:04Z</dcterms:created>
  <dcterms:modified xsi:type="dcterms:W3CDTF">2012-12-16T13:15:52Z</dcterms:modified>
</cp:coreProperties>
</file>