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5" r:id="rId6"/>
    <p:sldId id="264" r:id="rId7"/>
    <p:sldId id="267" r:id="rId8"/>
    <p:sldId id="272" r:id="rId9"/>
    <p:sldId id="26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VY_32_INOVACE_09_Hudební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Klavír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918AD1-B7FA-4460-88BD-8CD3BBE1208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4FE803F-6004-4BB4-8714-B8196612F3A2}" type="presOf" srcId="{D1D4F407-5343-4D3F-B5B9-D407B03CAEB4}" destId="{AED2198E-93D5-4001-81B4-73124B309672}" srcOrd="1" destOrd="0" presId="urn:microsoft.com/office/officeart/2005/8/layout/target3"/>
    <dgm:cxn modelId="{15D00418-3F05-41D4-B629-111A001A071E}" type="presOf" srcId="{D8197B8C-B260-4A16-BDF4-0947B075E274}" destId="{5A5FFA88-C948-4069-8E93-59FA12366E83}" srcOrd="1" destOrd="0" presId="urn:microsoft.com/office/officeart/2005/8/layout/target3"/>
    <dgm:cxn modelId="{72B4CD1E-9144-46D6-A957-47D6B692F07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5BC708F-C2AE-4801-83EC-1CB76B4EB0F1}" type="presOf" srcId="{757F3AB3-0718-4624-B441-E567A8F0AB56}" destId="{333A1088-737F-45CB-B68E-254E46348037}" srcOrd="0" destOrd="0" presId="urn:microsoft.com/office/officeart/2005/8/layout/target3"/>
    <dgm:cxn modelId="{2D13B5D8-03EC-453A-A6BD-8816A33A2FCD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8BB6D0-B297-4CCE-BF79-2D8210FCF0BC}" type="presOf" srcId="{D8197B8C-B260-4A16-BDF4-0947B075E274}" destId="{25B08C86-7E15-44DC-BE7F-FFB55DD49D12}" srcOrd="0" destOrd="0" presId="urn:microsoft.com/office/officeart/2005/8/layout/target3"/>
    <dgm:cxn modelId="{2636A91E-B037-4790-A2A8-736BA60469C3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C37AD64-426E-4486-A040-3219F719F308}" type="presOf" srcId="{D1B46980-6531-4606-95E6-44980827E919}" destId="{6140AFEC-043D-4C43-A2F9-D0F5331DF3A3}" srcOrd="0" destOrd="0" presId="urn:microsoft.com/office/officeart/2005/8/layout/target3"/>
    <dgm:cxn modelId="{38C7AE2E-94AD-42A5-8ADF-1F17DA55939E}" type="presOf" srcId="{B651F6E3-6281-48DB-9319-2AEAFDAE7572}" destId="{6BB5E863-4638-4E1D-BFDE-399D028AC4ED}" srcOrd="1" destOrd="0" presId="urn:microsoft.com/office/officeart/2005/8/layout/target3"/>
    <dgm:cxn modelId="{72834647-2550-4C6F-80BA-B5DFC77B2979}" type="presOf" srcId="{4C35D32F-0EAB-4CD7-82EE-45574DC2A586}" destId="{8BEBB6EC-1DAA-4CAC-8A25-BC0FCBD5DBD5}" srcOrd="0" destOrd="0" presId="urn:microsoft.com/office/officeart/2005/8/layout/target3"/>
    <dgm:cxn modelId="{E8B8441C-87D5-4AF6-A831-C4567208DE8E}" type="presParOf" srcId="{333A1088-737F-45CB-B68E-254E46348037}" destId="{F5ABB229-8D3B-4694-996A-96F23CF14429}" srcOrd="0" destOrd="0" presId="urn:microsoft.com/office/officeart/2005/8/layout/target3"/>
    <dgm:cxn modelId="{48AB9C0D-33BB-447A-92DA-0EB367396144}" type="presParOf" srcId="{333A1088-737F-45CB-B68E-254E46348037}" destId="{F41139FD-01EE-4571-8B17-4FB00FC51163}" srcOrd="1" destOrd="0" presId="urn:microsoft.com/office/officeart/2005/8/layout/target3"/>
    <dgm:cxn modelId="{616E3C73-2DC6-4BFB-984B-4917141CD1BC}" type="presParOf" srcId="{333A1088-737F-45CB-B68E-254E46348037}" destId="{D005CE8C-CC26-4C3E-AC11-E15060ECD759}" srcOrd="2" destOrd="0" presId="urn:microsoft.com/office/officeart/2005/8/layout/target3"/>
    <dgm:cxn modelId="{987A0C1F-0B0B-4535-99B7-AD0105EC95FD}" type="presParOf" srcId="{333A1088-737F-45CB-B68E-254E46348037}" destId="{2C702D82-9B77-49B7-9568-BB8EB47C3372}" srcOrd="3" destOrd="0" presId="urn:microsoft.com/office/officeart/2005/8/layout/target3"/>
    <dgm:cxn modelId="{C15D7271-4A8A-4801-83BB-A018646D2C8C}" type="presParOf" srcId="{333A1088-737F-45CB-B68E-254E46348037}" destId="{A52A0455-90FF-4808-ABD0-F02540D31D5A}" srcOrd="4" destOrd="0" presId="urn:microsoft.com/office/officeart/2005/8/layout/target3"/>
    <dgm:cxn modelId="{50CCFCEE-867E-40C6-AD71-BC4E77FC0C85}" type="presParOf" srcId="{333A1088-737F-45CB-B68E-254E46348037}" destId="{6140AFEC-043D-4C43-A2F9-D0F5331DF3A3}" srcOrd="5" destOrd="0" presId="urn:microsoft.com/office/officeart/2005/8/layout/target3"/>
    <dgm:cxn modelId="{0B990758-4EB2-42FA-9E4B-C479162A7301}" type="presParOf" srcId="{333A1088-737F-45CB-B68E-254E46348037}" destId="{9358AC05-5D7D-4327-9F80-1AD486AEA664}" srcOrd="6" destOrd="0" presId="urn:microsoft.com/office/officeart/2005/8/layout/target3"/>
    <dgm:cxn modelId="{10784D14-3B80-42DF-95A5-9DBBD60CDCD3}" type="presParOf" srcId="{333A1088-737F-45CB-B68E-254E46348037}" destId="{313FC574-E1CD-4FB4-B054-0B805CE0447D}" srcOrd="7" destOrd="0" presId="urn:microsoft.com/office/officeart/2005/8/layout/target3"/>
    <dgm:cxn modelId="{D164ACEF-375D-4327-B5D4-450B494C44E1}" type="presParOf" srcId="{333A1088-737F-45CB-B68E-254E46348037}" destId="{619D679B-A015-4ECF-8348-D1034C574F40}" srcOrd="8" destOrd="0" presId="urn:microsoft.com/office/officeart/2005/8/layout/target3"/>
    <dgm:cxn modelId="{221923D8-8052-4B0E-AF83-62A51711F4CB}" type="presParOf" srcId="{333A1088-737F-45CB-B68E-254E46348037}" destId="{322283A8-4A27-4CDA-BAE3-F381106A9174}" srcOrd="9" destOrd="0" presId="urn:microsoft.com/office/officeart/2005/8/layout/target3"/>
    <dgm:cxn modelId="{160E1693-1761-4C22-8B73-67027BED81A6}" type="presParOf" srcId="{333A1088-737F-45CB-B68E-254E46348037}" destId="{FFC9F71D-1B4F-4AD9-A4A6-86ADEFC8AF5C}" srcOrd="10" destOrd="0" presId="urn:microsoft.com/office/officeart/2005/8/layout/target3"/>
    <dgm:cxn modelId="{EDCE3A5A-1979-41B1-A567-C97A3A88110D}" type="presParOf" srcId="{333A1088-737F-45CB-B68E-254E46348037}" destId="{25B08C86-7E15-44DC-BE7F-FFB55DD49D12}" srcOrd="11" destOrd="0" presId="urn:microsoft.com/office/officeart/2005/8/layout/target3"/>
    <dgm:cxn modelId="{65E1D34E-838E-44FD-BC94-27158FB1E070}" type="presParOf" srcId="{333A1088-737F-45CB-B68E-254E46348037}" destId="{76644BE8-9D7C-4C09-B250-3D10AF48CBB7}" srcOrd="12" destOrd="0" presId="urn:microsoft.com/office/officeart/2005/8/layout/target3"/>
    <dgm:cxn modelId="{70715E22-C164-4E9B-A469-A170F2C4922F}" type="presParOf" srcId="{333A1088-737F-45CB-B68E-254E46348037}" destId="{EE85B701-7295-41C0-BA7A-34D3756A2AE6}" srcOrd="13" destOrd="0" presId="urn:microsoft.com/office/officeart/2005/8/layout/target3"/>
    <dgm:cxn modelId="{8D395ECE-72D7-43AD-A6A0-ECB12E66FFCE}" type="presParOf" srcId="{333A1088-737F-45CB-B68E-254E46348037}" destId="{8BEBB6EC-1DAA-4CAC-8A25-BC0FCBD5DBD5}" srcOrd="14" destOrd="0" presId="urn:microsoft.com/office/officeart/2005/8/layout/target3"/>
    <dgm:cxn modelId="{D0D6FFF6-317B-4EBE-80BB-2E5B672BDF8D}" type="presParOf" srcId="{333A1088-737F-45CB-B68E-254E46348037}" destId="{AED2198E-93D5-4001-81B4-73124B309672}" srcOrd="15" destOrd="0" presId="urn:microsoft.com/office/officeart/2005/8/layout/target3"/>
    <dgm:cxn modelId="{A85E0619-ED89-4096-B09C-5BBE3BC6A082}" type="presParOf" srcId="{333A1088-737F-45CB-B68E-254E46348037}" destId="{2BE915AB-18AA-4053-B92C-3BFC9ED204BB}" srcOrd="16" destOrd="0" presId="urn:microsoft.com/office/officeart/2005/8/layout/target3"/>
    <dgm:cxn modelId="{921CD7A2-1728-4A50-B33A-ACF4C5450434}" type="presParOf" srcId="{333A1088-737F-45CB-B68E-254E46348037}" destId="{6BB5E863-4638-4E1D-BFDE-399D028AC4ED}" srcOrd="17" destOrd="0" presId="urn:microsoft.com/office/officeart/2005/8/layout/target3"/>
    <dgm:cxn modelId="{5E2F21A2-DBD4-4B5B-A6BB-6BE812052045}" type="presParOf" srcId="{333A1088-737F-45CB-B68E-254E46348037}" destId="{5A5FFA88-C948-4069-8E93-59FA12366E83}" srcOrd="18" destOrd="0" presId="urn:microsoft.com/office/officeart/2005/8/layout/target3"/>
    <dgm:cxn modelId="{F6C4191E-26CB-456F-AD93-6FF774E85EA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64090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VY_32_INOVACE_09_Hudební výchova – 8. ročník</a:t>
          </a:r>
          <a:endParaRPr lang="cs-CZ" sz="1800" kern="1200" dirty="0"/>
        </a:p>
      </dsp:txBody>
      <dsp:txXfrm>
        <a:off x="1273857" y="864090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Klavír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45614-6ED7-49C5-B959-57A89A5B0D1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A1ABF-A364-424E-939E-29D5FD52F9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4800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yE3Dz0-koA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A1ABF-A364-424E-939E-29D5FD52F9A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1787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A1ABF-A364-424E-939E-29D5FD52F9A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09626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http://www.zusprostejov.cz/public/klavir.htm</a:t>
            </a:r>
          </a:p>
          <a:p>
            <a:r>
              <a:rPr lang="cs-CZ" dirty="0" smtClean="0"/>
              <a:t>http://www.zus-vm.cz/uvodni-strana/koncerty/18/5/2012/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A1ABF-A364-424E-939E-29D5FD52F9A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2023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hlinkClick r:id="rId3"/>
              </a:rPr>
              <a:t>http://www.youtube.com/watch?v=8yE3Dz0-koA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http://cs.wikipedia.org/wiki/Ferenc_Liszt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A1ABF-A364-424E-939E-29D5FD52F9A6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4183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yE3Dz0-koA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975179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431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</a:t>
            </a:r>
            <a:r>
              <a:rPr lang="cs-CZ" dirty="0" smtClean="0"/>
              <a:t>díky prezentaci získají informace týkající se klavíru, či jeho významných hráčů. Prostřednictvím úkolu </a:t>
            </a:r>
            <a:r>
              <a:rPr lang="cs-CZ" dirty="0"/>
              <a:t>si prohloubí nabyté </a:t>
            </a:r>
            <a:r>
              <a:rPr lang="cs-CZ" dirty="0" smtClean="0"/>
              <a:t>vědomosti.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431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KLAVÍR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21413"/>
            <a:ext cx="2654399" cy="3743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60420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Klavír</a:t>
            </a:r>
            <a:r>
              <a:rPr lang="cs-CZ" sz="3200" dirty="0"/>
              <a:t> je strunný úderový hudební </a:t>
            </a:r>
            <a:r>
              <a:rPr lang="cs-CZ" sz="3200" dirty="0" smtClean="0"/>
              <a:t>nástroj. </a:t>
            </a:r>
            <a:r>
              <a:rPr lang="cs-CZ" sz="3200" dirty="0"/>
              <a:t>Jeho zvuk vzniká chvěním strun rozkmitaných úderem dřevěných kladívek. Klavír může být používán jako </a:t>
            </a:r>
            <a:r>
              <a:rPr lang="cs-CZ" sz="3200" dirty="0" smtClean="0"/>
              <a:t>sólový                        </a:t>
            </a:r>
            <a:r>
              <a:rPr lang="cs-CZ" sz="3200" dirty="0"/>
              <a:t>i doprovodný nástroj.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87376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Druhy klavíru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b="1" i="1" u="sng" dirty="0"/>
              <a:t>Křídlo:</a:t>
            </a:r>
          </a:p>
          <a:p>
            <a:pPr>
              <a:buFontTx/>
              <a:buNone/>
            </a:pPr>
            <a:r>
              <a:rPr lang="cs-CZ" sz="2400" dirty="0"/>
              <a:t>    Ve skříni křídla jsou rám a struny uloženy vodorovně. Struny jsou taženy kolmo ke klaviatuře a leží vedle sebe. </a:t>
            </a:r>
          </a:p>
          <a:p>
            <a:r>
              <a:rPr lang="cs-CZ" sz="2800" b="1" i="1" u="sng" dirty="0"/>
              <a:t>Pianino:</a:t>
            </a:r>
          </a:p>
          <a:p>
            <a:pPr>
              <a:buFontTx/>
              <a:buNone/>
            </a:pPr>
            <a:r>
              <a:rPr lang="cs-CZ" dirty="0"/>
              <a:t>   </a:t>
            </a:r>
            <a:r>
              <a:rPr lang="cs-CZ" sz="2400" dirty="0"/>
              <a:t>Pianino se od křídla liší rozměry i konstrukcí. Rám a struny jsou umístěny svisle, stejně tak kladívka mají v klidovém stavu svislou polohu, struny se pro úsporu místa kříží.</a:t>
            </a:r>
          </a:p>
        </p:txBody>
      </p:sp>
    </p:spTree>
    <p:extLst>
      <p:ext uri="{BB962C8B-B14F-4D97-AF65-F5344CB8AC3E}">
        <p14:creationId xmlns:p14="http://schemas.microsoft.com/office/powerpoint/2010/main" xmlns="" val="1700833615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KŘÍDLO                                 PIANINO</a:t>
            </a: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8515" y="2067767"/>
            <a:ext cx="2448272" cy="2934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24318"/>
            <a:ext cx="2524100" cy="3204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2476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KLAVIATURA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317098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 </a:t>
            </a:r>
            <a:r>
              <a:rPr lang="cs-CZ" dirty="0"/>
              <a:t>klaviatuře se nacházejí bílé a černé klávesy. Bílých je v jedné oktávě sedm a hrají celé tóny (C - D - E - F - G - A - H). Černých je pět a hrají se jimi půltóny. </a:t>
            </a:r>
            <a:r>
              <a:rPr lang="cs-CZ" dirty="0" smtClean="0"/>
              <a:t>Při </a:t>
            </a:r>
            <a:r>
              <a:rPr lang="cs-CZ" dirty="0"/>
              <a:t>88 klávesách je tedy </a:t>
            </a:r>
            <a:r>
              <a:rPr lang="cs-CZ" dirty="0" smtClean="0"/>
              <a:t>                         52 </a:t>
            </a:r>
            <a:r>
              <a:rPr lang="cs-CZ" dirty="0"/>
              <a:t>bílých a 36 černých. Na bílé klávesy se dřív užívala slonovina, na černé ebenové dřevo. Dnes se místo nich </a:t>
            </a:r>
            <a:r>
              <a:rPr lang="cs-CZ" dirty="0" smtClean="0"/>
              <a:t>obkládají </a:t>
            </a:r>
            <a:r>
              <a:rPr lang="cs-CZ" dirty="0"/>
              <a:t>klávesy umělými materiály.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881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/>
              <a:t>HUDEBNÍ UKÁZKA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21888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Ferencz</a:t>
            </a:r>
            <a:r>
              <a:rPr lang="cs-CZ" b="1" dirty="0" smtClean="0"/>
              <a:t> </a:t>
            </a:r>
            <a:r>
              <a:rPr lang="cs-CZ" b="1" dirty="0" err="1" smtClean="0"/>
              <a:t>Liszt</a:t>
            </a:r>
            <a:endParaRPr lang="cs-CZ" b="1" dirty="0" smtClean="0"/>
          </a:p>
          <a:p>
            <a:r>
              <a:rPr lang="cs-CZ" i="1" dirty="0" smtClean="0"/>
              <a:t>Koncert </a:t>
            </a:r>
            <a:r>
              <a:rPr lang="cs-CZ" i="1" dirty="0"/>
              <a:t>pro klavír – č. 1 Es dur</a:t>
            </a:r>
            <a:endParaRPr lang="cs-CZ" dirty="0" smtClean="0"/>
          </a:p>
        </p:txBody>
      </p:sp>
      <p:sp>
        <p:nvSpPr>
          <p:cNvPr id="8" name="Tlačítko akce: Video 7">
            <a:hlinkClick r:id="rId3" highlightClick="1"/>
          </p:cNvPr>
          <p:cNvSpPr/>
          <p:nvPr/>
        </p:nvSpPr>
        <p:spPr>
          <a:xfrm>
            <a:off x="6516216" y="2664041"/>
            <a:ext cx="1042416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060" y="1711540"/>
            <a:ext cx="4199633" cy="3157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5755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tři jména slavných klavíristů.</a:t>
            </a:r>
          </a:p>
        </p:txBody>
      </p:sp>
    </p:spTree>
    <p:extLst>
      <p:ext uri="{BB962C8B-B14F-4D97-AF65-F5344CB8AC3E}">
        <p14:creationId xmlns:p14="http://schemas.microsoft.com/office/powerpoint/2010/main" xmlns="" val="2737025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Ferenc </a:t>
            </a:r>
            <a:r>
              <a:rPr lang="cs-CZ" dirty="0" err="1"/>
              <a:t>Liszt</a:t>
            </a:r>
            <a:endParaRPr lang="cs-CZ" dirty="0"/>
          </a:p>
          <a:p>
            <a:r>
              <a:rPr lang="cs-CZ" dirty="0"/>
              <a:t>Robert </a:t>
            </a:r>
            <a:r>
              <a:rPr lang="cs-CZ" dirty="0" err="1"/>
              <a:t>Schumann</a:t>
            </a:r>
            <a:endParaRPr lang="cs-CZ" dirty="0"/>
          </a:p>
          <a:p>
            <a:r>
              <a:rPr lang="cs-CZ" dirty="0"/>
              <a:t>Anton </a:t>
            </a:r>
            <a:r>
              <a:rPr lang="cs-CZ" dirty="0" err="1" smtClean="0"/>
              <a:t>Rubinstein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705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/>
          </a:p>
          <a:p>
            <a:r>
              <a:rPr lang="cs-CZ" sz="2100" dirty="0" smtClean="0"/>
              <a:t>Text je dílem autorky ze dne 26.2.2012.</a:t>
            </a:r>
          </a:p>
          <a:p>
            <a:endParaRPr lang="cs-CZ" sz="2100" dirty="0"/>
          </a:p>
          <a:p>
            <a:r>
              <a:rPr lang="cs-CZ" sz="2100" b="1" dirty="0" smtClean="0"/>
              <a:t>Obrázky:</a:t>
            </a:r>
            <a:r>
              <a:rPr lang="cs-CZ" sz="2100" dirty="0" smtClean="0"/>
              <a:t> </a:t>
            </a:r>
            <a:r>
              <a:rPr lang="cs-CZ" sz="2100" dirty="0"/>
              <a:t>otevřená galerie Microsoft Office </a:t>
            </a:r>
            <a:r>
              <a:rPr lang="cs-CZ" sz="2100" dirty="0" smtClean="0"/>
              <a:t>26.2.2012.</a:t>
            </a:r>
            <a:endParaRPr lang="cs-CZ" sz="2100" dirty="0"/>
          </a:p>
          <a:p>
            <a:pPr marL="0" indent="0">
              <a:buNone/>
            </a:pPr>
            <a:endParaRPr lang="cs-CZ" sz="2100" dirty="0"/>
          </a:p>
          <a:p>
            <a:r>
              <a:rPr lang="cs-CZ" sz="2100" b="1" dirty="0" smtClean="0"/>
              <a:t>Video</a:t>
            </a:r>
            <a:endParaRPr lang="cs-CZ" sz="2100" b="1" dirty="0"/>
          </a:p>
          <a:p>
            <a:r>
              <a:rPr lang="cs-CZ" sz="2100" i="1" dirty="0"/>
              <a:t>Www.youtube.com</a:t>
            </a:r>
            <a:r>
              <a:rPr lang="cs-CZ" sz="2100" dirty="0"/>
              <a:t> [online]. c2012 [cit. 2012-26-02]. Lang </a:t>
            </a:r>
            <a:r>
              <a:rPr lang="cs-CZ" sz="2100" dirty="0" err="1"/>
              <a:t>Lang</a:t>
            </a:r>
            <a:r>
              <a:rPr lang="cs-CZ" sz="2100" dirty="0"/>
              <a:t> - Last Night </a:t>
            </a:r>
            <a:r>
              <a:rPr lang="cs-CZ" sz="2100" dirty="0" err="1"/>
              <a:t>Proms</a:t>
            </a:r>
            <a:r>
              <a:rPr lang="cs-CZ" sz="2100" dirty="0"/>
              <a:t> 2011. Dostupné z WWW: &lt;http://www.youtube.com/</a:t>
            </a:r>
            <a:r>
              <a:rPr lang="cs-CZ" sz="2100" dirty="0" err="1"/>
              <a:t>watch?v</a:t>
            </a:r>
            <a:r>
              <a:rPr lang="cs-CZ" sz="2100" dirty="0"/>
              <a:t>=8yE3Dz0-koA&gt;.</a:t>
            </a:r>
          </a:p>
          <a:p>
            <a:endParaRPr lang="cs-CZ" sz="2100" dirty="0"/>
          </a:p>
          <a:p>
            <a:endParaRPr lang="cs-CZ" sz="2100" dirty="0"/>
          </a:p>
        </p:txBody>
      </p:sp>
    </p:spTree>
    <p:extLst>
      <p:ext uri="{BB962C8B-B14F-4D97-AF65-F5344CB8AC3E}">
        <p14:creationId xmlns:p14="http://schemas.microsoft.com/office/powerpoint/2010/main" xmlns="" val="369394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</TotalTime>
  <Words>318</Words>
  <Application>Microsoft Office PowerPoint</Application>
  <PresentationFormat>Předvádění na obrazovce (4:3)</PresentationFormat>
  <Paragraphs>58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KLAVÍR</vt:lpstr>
      <vt:lpstr>Co je to?</vt:lpstr>
      <vt:lpstr>Druhy klavíru</vt:lpstr>
      <vt:lpstr>Snímek 6</vt:lpstr>
      <vt:lpstr>KLAVIATURA</vt:lpstr>
      <vt:lpstr>HUDEBNÍ UKÁZKA</vt:lpstr>
      <vt:lpstr>ÚKOL</vt:lpstr>
      <vt:lpstr>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08F3</dc:creator>
  <cp:lastModifiedBy>Dum</cp:lastModifiedBy>
  <cp:revision>28</cp:revision>
  <dcterms:created xsi:type="dcterms:W3CDTF">2012-11-27T17:20:57Z</dcterms:created>
  <dcterms:modified xsi:type="dcterms:W3CDTF">2013-02-27T20:38:18Z</dcterms:modified>
</cp:coreProperties>
</file>