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60" r:id="rId2"/>
    <p:sldId id="261" r:id="rId3"/>
    <p:sldId id="258" r:id="rId4"/>
    <p:sldId id="257" r:id="rId5"/>
    <p:sldId id="266" r:id="rId6"/>
    <p:sldId id="259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 VY_32_INOVACE_10_Hudební výchova – 8. ročník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 sz="180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 sz="1800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ZŠ Dolní Benešov,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 sz="180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 sz="1800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Martina </a:t>
          </a:r>
          <a:r>
            <a:rPr lang="cs-CZ" sz="1800" dirty="0" err="1" smtClean="0"/>
            <a:t>Steyerová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 sz="180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 sz="1800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</a:t>
          </a:r>
          <a:r>
            <a:rPr lang="cs-CZ" sz="1800" smtClean="0"/>
            <a:t>: Romantismus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 sz="180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 sz="1800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CZ.1.07/1.4.00/21.1262</a:t>
          </a:r>
          <a:endParaRPr lang="cs-CZ" sz="18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 sz="180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 sz="1800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2BBAE12-C0FE-4C98-8D10-281227C1BD09}" type="presOf" srcId="{D1B46980-6531-4606-95E6-44980827E919}" destId="{2BE915AB-18AA-4053-B92C-3BFC9ED204BB}" srcOrd="1" destOrd="0" presId="urn:microsoft.com/office/officeart/2005/8/layout/target3"/>
    <dgm:cxn modelId="{FFB5AD59-1C45-4F1B-B9DF-17B32C8C7A62}" type="presOf" srcId="{4C35D32F-0EAB-4CD7-82EE-45574DC2A586}" destId="{8BEBB6EC-1DAA-4CAC-8A25-BC0FCBD5DBD5}" srcOrd="0" destOrd="0" presId="urn:microsoft.com/office/officeart/2005/8/layout/target3"/>
    <dgm:cxn modelId="{DBCDBAA1-2584-418E-8A0C-1A7F049C7B0B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3AA8D20-F8CD-492C-967F-E2D0D440700F}" type="presOf" srcId="{757F3AB3-0718-4624-B441-E567A8F0AB56}" destId="{333A1088-737F-45CB-B68E-254E46348037}" srcOrd="0" destOrd="0" presId="urn:microsoft.com/office/officeart/2005/8/layout/target3"/>
    <dgm:cxn modelId="{5D32C8EB-023E-4A72-A13D-2B8A86921AE5}" type="presOf" srcId="{D8197B8C-B260-4A16-BDF4-0947B075E274}" destId="{25B08C86-7E15-44DC-BE7F-FFB55DD49D12}" srcOrd="0" destOrd="0" presId="urn:microsoft.com/office/officeart/2005/8/layout/target3"/>
    <dgm:cxn modelId="{CF7563D8-00DF-4376-9393-514A7677AF69}" type="presOf" srcId="{D8197B8C-B260-4A16-BDF4-0947B075E274}" destId="{5A5FFA88-C948-4069-8E93-59FA12366E83}" srcOrd="1" destOrd="0" presId="urn:microsoft.com/office/officeart/2005/8/layout/target3"/>
    <dgm:cxn modelId="{B9AD7A78-1250-4C0E-8B9F-B97BFF4829AC}" type="presOf" srcId="{D1D4F407-5343-4D3F-B5B9-D407B03CAEB4}" destId="{D005CE8C-CC26-4C3E-AC11-E15060ECD759}" srcOrd="0" destOrd="0" presId="urn:microsoft.com/office/officeart/2005/8/layout/target3"/>
    <dgm:cxn modelId="{59280221-A6AE-4ED2-A960-278993BE7B6D}" type="presOf" srcId="{B651F6E3-6281-48DB-9319-2AEAFDAE7572}" destId="{619D679B-A015-4ECF-8348-D1034C574F40}" srcOrd="0" destOrd="0" presId="urn:microsoft.com/office/officeart/2005/8/layout/target3"/>
    <dgm:cxn modelId="{469EC209-D690-42E2-B96B-6F8A67E8BD22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7A51829-E012-4E7A-B51B-3094C64A177A}" type="presOf" srcId="{D1D4F407-5343-4D3F-B5B9-D407B03CAEB4}" destId="{AED2198E-93D5-4001-81B4-73124B309672}" srcOrd="1" destOrd="0" presId="urn:microsoft.com/office/officeart/2005/8/layout/target3"/>
    <dgm:cxn modelId="{C1403AC7-AB74-4496-81C0-A1C023E16050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A75EEC8-A367-4C5C-95AB-367565C97DF9}" type="presParOf" srcId="{333A1088-737F-45CB-B68E-254E46348037}" destId="{F5ABB229-8D3B-4694-996A-96F23CF14429}" srcOrd="0" destOrd="0" presId="urn:microsoft.com/office/officeart/2005/8/layout/target3"/>
    <dgm:cxn modelId="{AB56D229-FC2C-4CBE-B899-36740D825219}" type="presParOf" srcId="{333A1088-737F-45CB-B68E-254E46348037}" destId="{F41139FD-01EE-4571-8B17-4FB00FC51163}" srcOrd="1" destOrd="0" presId="urn:microsoft.com/office/officeart/2005/8/layout/target3"/>
    <dgm:cxn modelId="{6DD04DD4-A4C0-4FE6-9902-23EBB6D272BD}" type="presParOf" srcId="{333A1088-737F-45CB-B68E-254E46348037}" destId="{D005CE8C-CC26-4C3E-AC11-E15060ECD759}" srcOrd="2" destOrd="0" presId="urn:microsoft.com/office/officeart/2005/8/layout/target3"/>
    <dgm:cxn modelId="{8E3CB313-958A-43AB-8F49-F18DD886D025}" type="presParOf" srcId="{333A1088-737F-45CB-B68E-254E46348037}" destId="{2C702D82-9B77-49B7-9568-BB8EB47C3372}" srcOrd="3" destOrd="0" presId="urn:microsoft.com/office/officeart/2005/8/layout/target3"/>
    <dgm:cxn modelId="{C69A1CA8-1DF5-48DD-BF6E-BAA6D809BEB9}" type="presParOf" srcId="{333A1088-737F-45CB-B68E-254E46348037}" destId="{A52A0455-90FF-4808-ABD0-F02540D31D5A}" srcOrd="4" destOrd="0" presId="urn:microsoft.com/office/officeart/2005/8/layout/target3"/>
    <dgm:cxn modelId="{998FCE25-F5C5-4EE1-86DA-80125792B937}" type="presParOf" srcId="{333A1088-737F-45CB-B68E-254E46348037}" destId="{6140AFEC-043D-4C43-A2F9-D0F5331DF3A3}" srcOrd="5" destOrd="0" presId="urn:microsoft.com/office/officeart/2005/8/layout/target3"/>
    <dgm:cxn modelId="{617D891B-8727-41A9-9F61-A079760A718E}" type="presParOf" srcId="{333A1088-737F-45CB-B68E-254E46348037}" destId="{9358AC05-5D7D-4327-9F80-1AD486AEA664}" srcOrd="6" destOrd="0" presId="urn:microsoft.com/office/officeart/2005/8/layout/target3"/>
    <dgm:cxn modelId="{AA9AA409-A705-42E2-955B-EDB0EC1E9B78}" type="presParOf" srcId="{333A1088-737F-45CB-B68E-254E46348037}" destId="{313FC574-E1CD-4FB4-B054-0B805CE0447D}" srcOrd="7" destOrd="0" presId="urn:microsoft.com/office/officeart/2005/8/layout/target3"/>
    <dgm:cxn modelId="{22C30B15-05CE-4EDA-840F-46A191B64536}" type="presParOf" srcId="{333A1088-737F-45CB-B68E-254E46348037}" destId="{619D679B-A015-4ECF-8348-D1034C574F40}" srcOrd="8" destOrd="0" presId="urn:microsoft.com/office/officeart/2005/8/layout/target3"/>
    <dgm:cxn modelId="{133E4D7C-9337-4BFA-92DC-853F7B02C98D}" type="presParOf" srcId="{333A1088-737F-45CB-B68E-254E46348037}" destId="{322283A8-4A27-4CDA-BAE3-F381106A9174}" srcOrd="9" destOrd="0" presId="urn:microsoft.com/office/officeart/2005/8/layout/target3"/>
    <dgm:cxn modelId="{35F62179-7FF5-4CA7-90A1-976F4AFFCA20}" type="presParOf" srcId="{333A1088-737F-45CB-B68E-254E46348037}" destId="{FFC9F71D-1B4F-4AD9-A4A6-86ADEFC8AF5C}" srcOrd="10" destOrd="0" presId="urn:microsoft.com/office/officeart/2005/8/layout/target3"/>
    <dgm:cxn modelId="{976D0925-DF9D-4969-9B1B-547A71EB5348}" type="presParOf" srcId="{333A1088-737F-45CB-B68E-254E46348037}" destId="{25B08C86-7E15-44DC-BE7F-FFB55DD49D12}" srcOrd="11" destOrd="0" presId="urn:microsoft.com/office/officeart/2005/8/layout/target3"/>
    <dgm:cxn modelId="{78C76AB8-4A40-4CB9-B3BE-360C90BB8894}" type="presParOf" srcId="{333A1088-737F-45CB-B68E-254E46348037}" destId="{76644BE8-9D7C-4C09-B250-3D10AF48CBB7}" srcOrd="12" destOrd="0" presId="urn:microsoft.com/office/officeart/2005/8/layout/target3"/>
    <dgm:cxn modelId="{4F60FB10-5B5D-4F71-98D5-237B4EBBF4BC}" type="presParOf" srcId="{333A1088-737F-45CB-B68E-254E46348037}" destId="{EE85B701-7295-41C0-BA7A-34D3756A2AE6}" srcOrd="13" destOrd="0" presId="urn:microsoft.com/office/officeart/2005/8/layout/target3"/>
    <dgm:cxn modelId="{D18B64A4-2950-4425-AA53-4D681468274B}" type="presParOf" srcId="{333A1088-737F-45CB-B68E-254E46348037}" destId="{8BEBB6EC-1DAA-4CAC-8A25-BC0FCBD5DBD5}" srcOrd="14" destOrd="0" presId="urn:microsoft.com/office/officeart/2005/8/layout/target3"/>
    <dgm:cxn modelId="{C6944C68-602D-412B-A466-4872E2AEE8BE}" type="presParOf" srcId="{333A1088-737F-45CB-B68E-254E46348037}" destId="{AED2198E-93D5-4001-81B4-73124B309672}" srcOrd="15" destOrd="0" presId="urn:microsoft.com/office/officeart/2005/8/layout/target3"/>
    <dgm:cxn modelId="{39569A08-8259-4010-A264-F1E26436FC65}" type="presParOf" srcId="{333A1088-737F-45CB-B68E-254E46348037}" destId="{2BE915AB-18AA-4053-B92C-3BFC9ED204BB}" srcOrd="16" destOrd="0" presId="urn:microsoft.com/office/officeart/2005/8/layout/target3"/>
    <dgm:cxn modelId="{00C81872-26D5-403B-AD76-0752FAC0A0AC}" type="presParOf" srcId="{333A1088-737F-45CB-B68E-254E46348037}" destId="{6BB5E863-4638-4E1D-BFDE-399D028AC4ED}" srcOrd="17" destOrd="0" presId="urn:microsoft.com/office/officeart/2005/8/layout/target3"/>
    <dgm:cxn modelId="{6758F6D9-B5AE-4A4B-A4A1-9767AE246013}" type="presParOf" srcId="{333A1088-737F-45CB-B68E-254E46348037}" destId="{5A5FFA88-C948-4069-8E93-59FA12366E83}" srcOrd="18" destOrd="0" presId="urn:microsoft.com/office/officeart/2005/8/layout/target3"/>
    <dgm:cxn modelId="{819C316D-0539-456A-9EA3-C6E048283DB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Dolní Benešov,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Martina </a:t>
          </a:r>
          <a:r>
            <a:rPr lang="cs-CZ" sz="1800" kern="1200" dirty="0" err="1" smtClean="0"/>
            <a:t>Steyerová</a:t>
          </a:r>
          <a:endParaRPr lang="cs-CZ" sz="18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VY_32_INOVACE_10_Hudební výchova – 8. ročník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</a:t>
          </a:r>
          <a:r>
            <a:rPr lang="cs-CZ" sz="1800" kern="1200" smtClean="0"/>
            <a:t>: Romantismus</a:t>
          </a:r>
          <a:endParaRPr lang="cs-CZ" sz="18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CZ.1.07/1.4.00/21.1262</a:t>
          </a:r>
          <a:endParaRPr lang="cs-CZ" sz="18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1DD992-60A9-468C-ACA9-990D7CAADE98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0A5CA6-0B05-496A-9423-6575F6C3C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46116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http://www.youtube.com/watch?v=aexYVT2kZnk</a:t>
            </a:r>
          </a:p>
          <a:p>
            <a:r>
              <a:rPr lang="cs-CZ" dirty="0" smtClean="0"/>
              <a:t>http://cs.wikipedia.org/wiki/Giuseppe_Verdi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0A5CA6-0B05-496A-9423-6575F6C3C5EB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63463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E178FAAA-00FA-41DC-8528-3D24319EC48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4C901AC-C159-417D-A6CB-CEE7C89FB5FF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8FAAA-00FA-41DC-8528-3D24319EC48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901AC-C159-417D-A6CB-CEE7C89FB5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8FAAA-00FA-41DC-8528-3D24319EC48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901AC-C159-417D-A6CB-CEE7C89FB5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8FAAA-00FA-41DC-8528-3D24319EC48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901AC-C159-417D-A6CB-CEE7C89FB5F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8FAAA-00FA-41DC-8528-3D24319EC48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901AC-C159-417D-A6CB-CEE7C89FB5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8FAAA-00FA-41DC-8528-3D24319EC48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901AC-C159-417D-A6CB-CEE7C89FB5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8FAAA-00FA-41DC-8528-3D24319EC48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901AC-C159-417D-A6CB-CEE7C89FB5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8FAAA-00FA-41DC-8528-3D24319EC48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901AC-C159-417D-A6CB-CEE7C89FB5FF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8FAAA-00FA-41DC-8528-3D24319EC48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901AC-C159-417D-A6CB-CEE7C89FB5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8FAAA-00FA-41DC-8528-3D24319EC48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901AC-C159-417D-A6CB-CEE7C89FB5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8FAAA-00FA-41DC-8528-3D24319EC48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901AC-C159-417D-A6CB-CEE7C89FB5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E178FAAA-00FA-41DC-8528-3D24319EC48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54C901AC-C159-417D-A6CB-CEE7C89FB5F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aexYVT2kZn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6572887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2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Žáci se formou prezentace seznámí s hudbou </a:t>
            </a:r>
            <a:r>
              <a:rPr lang="cs-CZ" dirty="0" smtClean="0"/>
              <a:t>romantismu, hudebními formami a rozvojem hudebních nástrojů. Prostřednictvím zadaného úkolu se žáci seznámí s hlavními hudebními představiteli tohoto směru.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9196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ROMANTISMUS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VZNIK: přelom 18. – 19. stol. až do poč. 20. stol. </a:t>
            </a:r>
          </a:p>
          <a:p>
            <a:r>
              <a:rPr lang="cs-CZ" dirty="0" smtClean="0"/>
              <a:t>Hudba plná nálad a citů.</a:t>
            </a:r>
          </a:p>
          <a:p>
            <a:r>
              <a:rPr lang="cs-CZ" dirty="0" smtClean="0"/>
              <a:t>Skladatel nebyl nucen skládat hudbu na přání svého nadřízeného, ale podle vlastních představ.</a:t>
            </a:r>
          </a:p>
        </p:txBody>
      </p:sp>
    </p:spTree>
    <p:extLst>
      <p:ext uri="{BB962C8B-B14F-4D97-AF65-F5344CB8AC3E}">
        <p14:creationId xmlns:p14="http://schemas.microsoft.com/office/powerpoint/2010/main" val="3734278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Novinky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6777317" cy="4057676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1.) Vznik </a:t>
            </a:r>
            <a:r>
              <a:rPr lang="cs-CZ" b="1" dirty="0" smtClean="0"/>
              <a:t>programní hudby </a:t>
            </a:r>
            <a:r>
              <a:rPr lang="cs-CZ" dirty="0" smtClean="0"/>
              <a:t>(rozsáhlé soubory skladeb, symfonické básně).</a:t>
            </a:r>
          </a:p>
          <a:p>
            <a:r>
              <a:rPr lang="cs-CZ" dirty="0" smtClean="0"/>
              <a:t>2.) Vznik skladeb inspirovaných </a:t>
            </a:r>
            <a:r>
              <a:rPr lang="cs-CZ" b="1" dirty="0" smtClean="0"/>
              <a:t>národní lidovou hudbou a národními tradicemi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Až </a:t>
            </a:r>
            <a:r>
              <a:rPr lang="cs-CZ" b="1" dirty="0" smtClean="0"/>
              <a:t>nyní začala vznikat typicky národní hudba</a:t>
            </a:r>
            <a:r>
              <a:rPr lang="cs-CZ" dirty="0" smtClean="0"/>
              <a:t>, včetně té české</a:t>
            </a:r>
            <a:r>
              <a:rPr lang="cs-CZ" dirty="0"/>
              <a:t> </a:t>
            </a:r>
            <a:r>
              <a:rPr lang="cs-CZ" dirty="0" smtClean="0"/>
              <a:t>(B. Smetana – Má vlast).</a:t>
            </a:r>
          </a:p>
          <a:p>
            <a:r>
              <a:rPr lang="cs-CZ" dirty="0" smtClean="0"/>
              <a:t>V mnoha městech byly založeny </a:t>
            </a:r>
            <a:r>
              <a:rPr lang="cs-CZ" b="1" dirty="0" smtClean="0"/>
              <a:t>hudební školy</a:t>
            </a:r>
            <a:r>
              <a:rPr lang="cs-CZ" dirty="0" smtClean="0"/>
              <a:t>, které daly možnost měšťanským i venkovským dětem studovat hudbu u výborných učitelů.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3584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Většina hudebních nástrojů dostala dnešní podobu.</a:t>
            </a:r>
          </a:p>
          <a:p>
            <a:r>
              <a:rPr lang="cs-CZ" b="1" dirty="0" smtClean="0"/>
              <a:t>Klavír</a:t>
            </a:r>
            <a:r>
              <a:rPr lang="cs-CZ" dirty="0" smtClean="0"/>
              <a:t> – opatřen litinovým rámem, jeho zvuk se tak zesílil.</a:t>
            </a:r>
          </a:p>
          <a:p>
            <a:r>
              <a:rPr lang="cs-CZ" b="1" dirty="0" smtClean="0"/>
              <a:t>Žesťové nástroje </a:t>
            </a:r>
            <a:r>
              <a:rPr lang="cs-CZ" dirty="0" smtClean="0"/>
              <a:t>– využívaly ventilový mechanismus.</a:t>
            </a:r>
          </a:p>
          <a:p>
            <a:r>
              <a:rPr lang="cs-CZ" b="1" dirty="0" smtClean="0"/>
              <a:t>Smyčcové nástroje  </a:t>
            </a:r>
            <a:r>
              <a:rPr lang="cs-CZ" dirty="0" smtClean="0"/>
              <a:t>- od doby baroka se prakticky nezměnily.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8423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Rozvoj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1.) Symfonické tvorby – symfonické básně, symfonie. Orchestr obsahoval již 60 – 70 hudebníků. </a:t>
            </a:r>
          </a:p>
          <a:p>
            <a:r>
              <a:rPr lang="cs-CZ" dirty="0" smtClean="0"/>
              <a:t>2.) Opery – začal se klást důraz na děj, na myšlenkové zaměření oper.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1869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323652"/>
            <a:ext cx="7137241" cy="3508977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Giuseppe </a:t>
            </a:r>
            <a:r>
              <a:rPr lang="cs-CZ" dirty="0">
                <a:solidFill>
                  <a:srgbClr val="FF0000"/>
                </a:solidFill>
              </a:rPr>
              <a:t>Verdi – </a:t>
            </a:r>
            <a:endParaRPr lang="cs-CZ" dirty="0" smtClean="0">
              <a:solidFill>
                <a:srgbClr val="FF0000"/>
              </a:solidFill>
            </a:endParaRPr>
          </a:p>
          <a:p>
            <a:pPr marL="6858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Sbor </a:t>
            </a:r>
            <a:r>
              <a:rPr lang="cs-CZ" dirty="0">
                <a:solidFill>
                  <a:srgbClr val="FF0000"/>
                </a:solidFill>
              </a:rPr>
              <a:t>Židů z opery </a:t>
            </a:r>
            <a:r>
              <a:rPr lang="cs-CZ" dirty="0" err="1" smtClean="0">
                <a:solidFill>
                  <a:srgbClr val="FF0000"/>
                </a:solidFill>
              </a:rPr>
              <a:t>Nabucco</a:t>
            </a:r>
            <a:endParaRPr lang="cs-CZ" dirty="0" smtClean="0">
              <a:solidFill>
                <a:srgbClr val="FF0000"/>
              </a:solidFill>
            </a:endParaRPr>
          </a:p>
          <a:p>
            <a:pPr marL="6858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6858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4" name="Tlačítko akce: Video 3">
            <a:hlinkClick r:id="rId3" highlightClick="1"/>
          </p:cNvPr>
          <p:cNvSpPr/>
          <p:nvPr/>
        </p:nvSpPr>
        <p:spPr>
          <a:xfrm>
            <a:off x="1547664" y="3861048"/>
            <a:ext cx="1042416" cy="1042416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844824"/>
            <a:ext cx="2095500" cy="287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08897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Uveď další skl</a:t>
            </a:r>
            <a:r>
              <a:rPr lang="cs-CZ" dirty="0"/>
              <a:t>a</a:t>
            </a:r>
            <a:r>
              <a:rPr lang="cs-CZ" dirty="0" smtClean="0"/>
              <a:t>datele romantismu.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229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Frederyk</a:t>
            </a:r>
            <a:r>
              <a:rPr lang="cs-CZ" dirty="0" smtClean="0"/>
              <a:t> Chopin</a:t>
            </a:r>
          </a:p>
          <a:p>
            <a:r>
              <a:rPr lang="cs-CZ" dirty="0" smtClean="0"/>
              <a:t>Robert </a:t>
            </a:r>
            <a:r>
              <a:rPr lang="cs-CZ" dirty="0" err="1" smtClean="0"/>
              <a:t>Schumann</a:t>
            </a:r>
            <a:endParaRPr lang="cs-CZ" dirty="0" smtClean="0"/>
          </a:p>
          <a:p>
            <a:r>
              <a:rPr lang="cs-CZ" dirty="0" smtClean="0"/>
              <a:t>Petr </a:t>
            </a:r>
            <a:r>
              <a:rPr lang="cs-CZ" dirty="0" err="1" smtClean="0"/>
              <a:t>Iljič</a:t>
            </a:r>
            <a:r>
              <a:rPr lang="cs-CZ" dirty="0" smtClean="0"/>
              <a:t> Čajkovskij</a:t>
            </a:r>
          </a:p>
          <a:p>
            <a:r>
              <a:rPr lang="cs-CZ" dirty="0" smtClean="0"/>
              <a:t>Richard Wagner…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025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68580" indent="0">
              <a:buNone/>
            </a:pPr>
            <a:endParaRPr lang="cs-CZ" dirty="0"/>
          </a:p>
          <a:p>
            <a:r>
              <a:rPr lang="cs-CZ" dirty="0" smtClean="0"/>
              <a:t>Text je dílem autorky ze dne </a:t>
            </a:r>
            <a:r>
              <a:rPr lang="cs-CZ" dirty="0" smtClean="0"/>
              <a:t>11. 3. 2012</a:t>
            </a:r>
            <a:r>
              <a:rPr lang="cs-CZ" dirty="0" smtClean="0"/>
              <a:t>.</a:t>
            </a:r>
          </a:p>
          <a:p>
            <a:endParaRPr lang="cs-CZ" b="1" dirty="0" smtClean="0"/>
          </a:p>
          <a:p>
            <a:r>
              <a:rPr lang="cs-CZ" b="1" dirty="0" smtClean="0"/>
              <a:t>Video:</a:t>
            </a:r>
            <a:endParaRPr lang="cs-CZ" b="1" dirty="0"/>
          </a:p>
          <a:p>
            <a:r>
              <a:rPr lang="cs-CZ" i="1" dirty="0">
                <a:latin typeface="Cambria" pitchFamily="18" charset="0"/>
              </a:rPr>
              <a:t>Www.youtube.cz </a:t>
            </a:r>
            <a:r>
              <a:rPr lang="cs-CZ" dirty="0">
                <a:latin typeface="Cambria" pitchFamily="18" charset="0"/>
              </a:rPr>
              <a:t>[online]. 11. 8. 2010 [cit. 2012-03-11]. Giuseppe Verdi – </a:t>
            </a:r>
            <a:r>
              <a:rPr lang="cs-CZ" dirty="0" err="1">
                <a:latin typeface="Cambria" pitchFamily="18" charset="0"/>
              </a:rPr>
              <a:t>Nabucco</a:t>
            </a:r>
            <a:r>
              <a:rPr lang="cs-CZ" dirty="0">
                <a:latin typeface="Cambria" pitchFamily="18" charset="0"/>
              </a:rPr>
              <a:t>. Dostupné z WWW: &lt;http://www.youtube.com/</a:t>
            </a:r>
            <a:r>
              <a:rPr lang="cs-CZ" dirty="0" err="1">
                <a:latin typeface="Cambria" pitchFamily="18" charset="0"/>
              </a:rPr>
              <a:t>watch?v</a:t>
            </a:r>
            <a:r>
              <a:rPr lang="cs-CZ" dirty="0">
                <a:latin typeface="Cambria" pitchFamily="18" charset="0"/>
              </a:rPr>
              <a:t>=aexYVT2kZnk&gt;.</a:t>
            </a:r>
          </a:p>
          <a:p>
            <a:pPr marL="68580" indent="0">
              <a:buNone/>
            </a:pPr>
            <a:endParaRPr lang="cs-CZ" dirty="0">
              <a:latin typeface="Cambria" pitchFamily="18" charset="0"/>
            </a:endParaRPr>
          </a:p>
          <a:p>
            <a:r>
              <a:rPr lang="cs-CZ" b="1" dirty="0">
                <a:latin typeface="Cambria" pitchFamily="18" charset="0"/>
              </a:rPr>
              <a:t>Obr. 1</a:t>
            </a:r>
          </a:p>
          <a:p>
            <a:r>
              <a:rPr lang="cs-CZ" i="1" dirty="0">
                <a:latin typeface="Cambria" pitchFamily="18" charset="0"/>
              </a:rPr>
              <a:t>Www.cs.wikipedia.org </a:t>
            </a:r>
            <a:r>
              <a:rPr lang="cs-CZ" dirty="0">
                <a:latin typeface="Cambria" pitchFamily="18" charset="0"/>
              </a:rPr>
              <a:t>[online]. c2011 [cit. 2012-03-11]. Giuseppe Verdi. Dostupné z WWW: &lt;http://cs.wikipedia.org/wiki/</a:t>
            </a:r>
            <a:r>
              <a:rPr lang="cs-CZ" dirty="0" err="1">
                <a:latin typeface="Cambria" pitchFamily="18" charset="0"/>
              </a:rPr>
              <a:t>Giuseppe_Verdi</a:t>
            </a:r>
            <a:r>
              <a:rPr lang="cs-CZ" dirty="0">
                <a:latin typeface="Cambria" pitchFamily="18" charset="0"/>
              </a:rPr>
              <a:t>&gt;.</a:t>
            </a:r>
          </a:p>
          <a:p>
            <a:endParaRPr lang="cs-CZ" dirty="0">
              <a:latin typeface="Cambria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5501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81</TotalTime>
  <Words>340</Words>
  <Application>Microsoft Office PowerPoint</Application>
  <PresentationFormat>Předvádění na obrazovce (4:3)</PresentationFormat>
  <Paragraphs>48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Prezentace aplikace PowerPoint</vt:lpstr>
      <vt:lpstr>ANOTACE</vt:lpstr>
      <vt:lpstr>ROMANTISMUS</vt:lpstr>
      <vt:lpstr>Novinky</vt:lpstr>
      <vt:lpstr>Hudební nástroje</vt:lpstr>
      <vt:lpstr>Rozvoj</vt:lpstr>
      <vt:lpstr>POSLECH</vt:lpstr>
      <vt:lpstr>ÚKOL</vt:lpstr>
      <vt:lpstr>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ROMANTISMUS</dc:title>
  <dc:creator>08F3</dc:creator>
  <cp:lastModifiedBy>08F3</cp:lastModifiedBy>
  <cp:revision>22</cp:revision>
  <dcterms:created xsi:type="dcterms:W3CDTF">2012-03-02T10:54:00Z</dcterms:created>
  <dcterms:modified xsi:type="dcterms:W3CDTF">2012-12-16T13:31:17Z</dcterms:modified>
</cp:coreProperties>
</file>