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3" r:id="rId2"/>
    <p:sldId id="261" r:id="rId3"/>
    <p:sldId id="256" r:id="rId4"/>
    <p:sldId id="257" r:id="rId5"/>
    <p:sldId id="258" r:id="rId6"/>
    <p:sldId id="259" r:id="rId7"/>
    <p:sldId id="268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VY_32_INOVACE_12_Hudební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Swing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D08AEC8-C39C-474B-A8E1-30B781A223A8}" type="presOf" srcId="{D1B46980-6531-4606-95E6-44980827E919}" destId="{6140AFEC-043D-4C43-A2F9-D0F5331DF3A3}" srcOrd="0" destOrd="0" presId="urn:microsoft.com/office/officeart/2005/8/layout/target3"/>
    <dgm:cxn modelId="{C70086E3-B6E0-4A56-99CD-D1FD4951A8AA}" type="presOf" srcId="{B651F6E3-6281-48DB-9319-2AEAFDAE7572}" destId="{6BB5E863-4638-4E1D-BFDE-399D028AC4ED}" srcOrd="1" destOrd="0" presId="urn:microsoft.com/office/officeart/2005/8/layout/target3"/>
    <dgm:cxn modelId="{7C88DC4F-9DE3-4ED5-A95A-EF0E44EB6D30}" type="presOf" srcId="{757F3AB3-0718-4624-B441-E567A8F0AB56}" destId="{333A1088-737F-45CB-B68E-254E46348037}" srcOrd="0" destOrd="0" presId="urn:microsoft.com/office/officeart/2005/8/layout/target3"/>
    <dgm:cxn modelId="{6340EBB3-1310-4746-BC57-6B3CFA2C1382}" type="presOf" srcId="{B651F6E3-6281-48DB-9319-2AEAFDAE7572}" destId="{619D679B-A015-4ECF-8348-D1034C574F40}" srcOrd="0" destOrd="0" presId="urn:microsoft.com/office/officeart/2005/8/layout/target3"/>
    <dgm:cxn modelId="{04950A8D-6D8B-4D04-8E64-838C36BAAB20}" type="presOf" srcId="{D1D4F407-5343-4D3F-B5B9-D407B03CAEB4}" destId="{AED2198E-93D5-4001-81B4-73124B309672}" srcOrd="1" destOrd="0" presId="urn:microsoft.com/office/officeart/2005/8/layout/target3"/>
    <dgm:cxn modelId="{22DDD845-1287-442D-8C8B-95B4E953E63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1BC044-9C9D-41EF-9702-6D14DE4B208B}" type="presOf" srcId="{D8197B8C-B260-4A16-BDF4-0947B075E274}" destId="{5A5FFA88-C948-4069-8E93-59FA12366E83}" srcOrd="1" destOrd="0" presId="urn:microsoft.com/office/officeart/2005/8/layout/target3"/>
    <dgm:cxn modelId="{01885E27-D801-42A5-89BC-AC3874C56192}" type="presOf" srcId="{D8197B8C-B260-4A16-BDF4-0947B075E274}" destId="{25B08C86-7E15-44DC-BE7F-FFB55DD49D12}" srcOrd="0" destOrd="0" presId="urn:microsoft.com/office/officeart/2005/8/layout/target3"/>
    <dgm:cxn modelId="{2AF53DEF-5624-4321-8E46-8D228BFD9E00}" type="presOf" srcId="{4C35D32F-0EAB-4CD7-82EE-45574DC2A586}" destId="{890E4F0B-2866-4A3F-A3C7-2A14B1797930}" srcOrd="1" destOrd="0" presId="urn:microsoft.com/office/officeart/2005/8/layout/target3"/>
    <dgm:cxn modelId="{AB01FCE2-B7F0-46D1-81EC-066FD8B3BB8E}" type="presOf" srcId="{D1D4F407-5343-4D3F-B5B9-D407B03CAEB4}" destId="{D005CE8C-CC26-4C3E-AC11-E15060ECD759}" srcOrd="0" destOrd="0" presId="urn:microsoft.com/office/officeart/2005/8/layout/target3"/>
    <dgm:cxn modelId="{8A632327-2A0E-4DF4-87DA-54EECCB195D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EEEC7A-67C6-4CF2-AC9D-0894D4F6B1D1}" type="presParOf" srcId="{333A1088-737F-45CB-B68E-254E46348037}" destId="{F5ABB229-8D3B-4694-996A-96F23CF14429}" srcOrd="0" destOrd="0" presId="urn:microsoft.com/office/officeart/2005/8/layout/target3"/>
    <dgm:cxn modelId="{6E51A4ED-8DE4-41A7-9F4E-928A8E4C3CE0}" type="presParOf" srcId="{333A1088-737F-45CB-B68E-254E46348037}" destId="{F41139FD-01EE-4571-8B17-4FB00FC51163}" srcOrd="1" destOrd="0" presId="urn:microsoft.com/office/officeart/2005/8/layout/target3"/>
    <dgm:cxn modelId="{50D31454-012B-4A50-9C11-13A0D621806A}" type="presParOf" srcId="{333A1088-737F-45CB-B68E-254E46348037}" destId="{D005CE8C-CC26-4C3E-AC11-E15060ECD759}" srcOrd="2" destOrd="0" presId="urn:microsoft.com/office/officeart/2005/8/layout/target3"/>
    <dgm:cxn modelId="{D833E52E-9050-4283-9158-598AAC3E5083}" type="presParOf" srcId="{333A1088-737F-45CB-B68E-254E46348037}" destId="{2C702D82-9B77-49B7-9568-BB8EB47C3372}" srcOrd="3" destOrd="0" presId="urn:microsoft.com/office/officeart/2005/8/layout/target3"/>
    <dgm:cxn modelId="{4A78FC09-75D4-4892-811A-F1F1632B576F}" type="presParOf" srcId="{333A1088-737F-45CB-B68E-254E46348037}" destId="{A52A0455-90FF-4808-ABD0-F02540D31D5A}" srcOrd="4" destOrd="0" presId="urn:microsoft.com/office/officeart/2005/8/layout/target3"/>
    <dgm:cxn modelId="{A3DFBCF3-4A9E-4EA5-A2C7-2C1DC48DC06D}" type="presParOf" srcId="{333A1088-737F-45CB-B68E-254E46348037}" destId="{6140AFEC-043D-4C43-A2F9-D0F5331DF3A3}" srcOrd="5" destOrd="0" presId="urn:microsoft.com/office/officeart/2005/8/layout/target3"/>
    <dgm:cxn modelId="{F43243BD-B368-43CD-B441-68359B326A8A}" type="presParOf" srcId="{333A1088-737F-45CB-B68E-254E46348037}" destId="{9358AC05-5D7D-4327-9F80-1AD486AEA664}" srcOrd="6" destOrd="0" presId="urn:microsoft.com/office/officeart/2005/8/layout/target3"/>
    <dgm:cxn modelId="{5100E251-7F8B-44CC-84CD-6D01887F780C}" type="presParOf" srcId="{333A1088-737F-45CB-B68E-254E46348037}" destId="{313FC574-E1CD-4FB4-B054-0B805CE0447D}" srcOrd="7" destOrd="0" presId="urn:microsoft.com/office/officeart/2005/8/layout/target3"/>
    <dgm:cxn modelId="{6B7637C3-912E-40E2-A2E9-60B6B262B0AE}" type="presParOf" srcId="{333A1088-737F-45CB-B68E-254E46348037}" destId="{619D679B-A015-4ECF-8348-D1034C574F40}" srcOrd="8" destOrd="0" presId="urn:microsoft.com/office/officeart/2005/8/layout/target3"/>
    <dgm:cxn modelId="{D1196FBE-9E7B-493E-9589-F3725FD3BB75}" type="presParOf" srcId="{333A1088-737F-45CB-B68E-254E46348037}" destId="{322283A8-4A27-4CDA-BAE3-F381106A9174}" srcOrd="9" destOrd="0" presId="urn:microsoft.com/office/officeart/2005/8/layout/target3"/>
    <dgm:cxn modelId="{890B389E-36F0-4221-A422-FDAF757E58AB}" type="presParOf" srcId="{333A1088-737F-45CB-B68E-254E46348037}" destId="{FFC9F71D-1B4F-4AD9-A4A6-86ADEFC8AF5C}" srcOrd="10" destOrd="0" presId="urn:microsoft.com/office/officeart/2005/8/layout/target3"/>
    <dgm:cxn modelId="{CBCAE91D-56CD-42C1-AFEE-7DED3B53B6E3}" type="presParOf" srcId="{333A1088-737F-45CB-B68E-254E46348037}" destId="{25B08C86-7E15-44DC-BE7F-FFB55DD49D12}" srcOrd="11" destOrd="0" presId="urn:microsoft.com/office/officeart/2005/8/layout/target3"/>
    <dgm:cxn modelId="{7186B888-2C76-4A0C-8F15-02E569A9D8EB}" type="presParOf" srcId="{333A1088-737F-45CB-B68E-254E46348037}" destId="{76644BE8-9D7C-4C09-B250-3D10AF48CBB7}" srcOrd="12" destOrd="0" presId="urn:microsoft.com/office/officeart/2005/8/layout/target3"/>
    <dgm:cxn modelId="{7F9318AB-66FB-448D-BC2A-CC5F0E53C609}" type="presParOf" srcId="{333A1088-737F-45CB-B68E-254E46348037}" destId="{EE85B701-7295-41C0-BA7A-34D3756A2AE6}" srcOrd="13" destOrd="0" presId="urn:microsoft.com/office/officeart/2005/8/layout/target3"/>
    <dgm:cxn modelId="{211D4D03-7D4C-41B2-BA4F-A175677D4C23}" type="presParOf" srcId="{333A1088-737F-45CB-B68E-254E46348037}" destId="{8BEBB6EC-1DAA-4CAC-8A25-BC0FCBD5DBD5}" srcOrd="14" destOrd="0" presId="urn:microsoft.com/office/officeart/2005/8/layout/target3"/>
    <dgm:cxn modelId="{E65CD9F3-67A2-468F-A322-032556E4EDDC}" type="presParOf" srcId="{333A1088-737F-45CB-B68E-254E46348037}" destId="{AED2198E-93D5-4001-81B4-73124B309672}" srcOrd="15" destOrd="0" presId="urn:microsoft.com/office/officeart/2005/8/layout/target3"/>
    <dgm:cxn modelId="{D370675A-4DBC-438D-803D-2D8DBB453698}" type="presParOf" srcId="{333A1088-737F-45CB-B68E-254E46348037}" destId="{2BE915AB-18AA-4053-B92C-3BFC9ED204BB}" srcOrd="16" destOrd="0" presId="urn:microsoft.com/office/officeart/2005/8/layout/target3"/>
    <dgm:cxn modelId="{3F6A687B-D892-49FB-B3DE-87C543963462}" type="presParOf" srcId="{333A1088-737F-45CB-B68E-254E46348037}" destId="{6BB5E863-4638-4E1D-BFDE-399D028AC4ED}" srcOrd="17" destOrd="0" presId="urn:microsoft.com/office/officeart/2005/8/layout/target3"/>
    <dgm:cxn modelId="{6976D078-723D-4864-94A0-BC8A9393F2F6}" type="presParOf" srcId="{333A1088-737F-45CB-B68E-254E46348037}" destId="{5A5FFA88-C948-4069-8E93-59FA12366E83}" srcOrd="18" destOrd="0" presId="urn:microsoft.com/office/officeart/2005/8/layout/target3"/>
    <dgm:cxn modelId="{B0835BCF-EFAE-48D7-83B6-682B8C72DEE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VY_32_INOVACE_12_Hudební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Swing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A30640-9172-403F-875F-DE4D3B32BD4C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B0FCC-D8AB-4802-8072-02804D55C9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217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B0FCC-D8AB-4802-8072-02804D55C90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692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http://www.youtube.com/watch?v=F9GxBN9HA4c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B0FCC-D8AB-4802-8072-02804D55C90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056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35C5606-4816-47F2-B434-479DA7B37F18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E66813DA-3BFD-463F-837B-66609820CE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9GxBN9HA4c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4165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52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hudbou </a:t>
            </a:r>
            <a:r>
              <a:rPr lang="cs-CZ" dirty="0" smtClean="0"/>
              <a:t>swingu 30. a 40. let 20. století </a:t>
            </a:r>
            <a:r>
              <a:rPr lang="cs-CZ" dirty="0"/>
              <a:t>a </a:t>
            </a:r>
            <a:r>
              <a:rPr lang="cs-CZ" dirty="0" smtClean="0"/>
              <a:t>hlavními </a:t>
            </a:r>
            <a:r>
              <a:rPr lang="cs-CZ" dirty="0"/>
              <a:t>představiteli.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úkolu si prohloubí nabyté vědomosti. </a:t>
            </a:r>
          </a:p>
        </p:txBody>
      </p:sp>
    </p:spTree>
    <p:extLst>
      <p:ext uri="{BB962C8B-B14F-4D97-AF65-F5344CB8AC3E}">
        <p14:creationId xmlns:p14="http://schemas.microsoft.com/office/powerpoint/2010/main" val="41524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Swing aneb 30. – 40. léta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5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/>
              <a:t>Připomenutí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(Jazz jsme opustili ve 20. letech 20. století ve městě Chicago. Hráli ho tam černoši i běloši, nikdy však ve společných kapelách.)</a:t>
            </a:r>
          </a:p>
          <a:p>
            <a:endParaRPr lang="cs-CZ" sz="2800" i="1" dirty="0"/>
          </a:p>
          <a:p>
            <a:r>
              <a:rPr lang="cs-CZ" sz="2800" dirty="0" smtClean="0"/>
              <a:t>Původní trojhlas (trubka, klarinet a trombon) se časem rozšířil o SAXOFON na čtyřhlas.</a:t>
            </a:r>
          </a:p>
          <a:p>
            <a:r>
              <a:rPr lang="cs-CZ" sz="2800" dirty="0" smtClean="0"/>
              <a:t>Saxofon tak byl považován za symbol jazzu. 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80057"/>
            <a:ext cx="3600400" cy="2397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915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New York - </a:t>
            </a:r>
            <a:r>
              <a:rPr lang="cs-CZ" dirty="0" err="1" smtClean="0"/>
              <a:t>Harlem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centrum jazzu. </a:t>
            </a:r>
          </a:p>
          <a:p>
            <a:r>
              <a:rPr lang="cs-CZ" dirty="0" smtClean="0"/>
              <a:t>Kapela </a:t>
            </a:r>
            <a:r>
              <a:rPr lang="cs-CZ" dirty="0" err="1" smtClean="0"/>
              <a:t>Chicka</a:t>
            </a:r>
            <a:r>
              <a:rPr lang="cs-CZ" dirty="0" smtClean="0"/>
              <a:t> </a:t>
            </a:r>
            <a:r>
              <a:rPr lang="cs-CZ" dirty="0" err="1" smtClean="0"/>
              <a:t>Webba</a:t>
            </a:r>
            <a:r>
              <a:rPr lang="cs-CZ" dirty="0" smtClean="0"/>
              <a:t>; zpěv Ella Fitzgeraldová (1918 – 1997).</a:t>
            </a:r>
          </a:p>
          <a:p>
            <a:endParaRPr lang="cs-CZ" dirty="0"/>
          </a:p>
          <a:p>
            <a:r>
              <a:rPr lang="cs-CZ" dirty="0" smtClean="0"/>
              <a:t>Hraní  v malých klubech (jam </a:t>
            </a:r>
            <a:r>
              <a:rPr lang="cs-CZ" dirty="0" err="1" smtClean="0"/>
              <a:t>sessiones</a:t>
            </a:r>
            <a:r>
              <a:rPr lang="cs-CZ" dirty="0" smtClean="0"/>
              <a:t>) – bylo jedno, jakou barvu pleti muzikanti měli. </a:t>
            </a:r>
            <a:r>
              <a:rPr lang="cs-CZ" b="1" dirty="0" smtClean="0"/>
              <a:t>Ve 30. letech 20. století vznikl díky vzájemnému ovlivňování obou skupin (bělochů i černochů) nový hudební styl – SWING.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99958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BIG BANDY (velké orchestry)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Těžiště swingu.</a:t>
            </a:r>
          </a:p>
          <a:p>
            <a:r>
              <a:rPr lang="cs-CZ" dirty="0" smtClean="0"/>
              <a:t>Složení: 4 trubky, 4 trombony, 5 saxofonů a rytmika: bicí, basa, kytara a piano. Orchestr doplňovali zpěváci a dirigent. </a:t>
            </a:r>
          </a:p>
          <a:p>
            <a:endParaRPr lang="cs-CZ" dirty="0"/>
          </a:p>
          <a:p>
            <a:r>
              <a:rPr lang="cs-CZ" dirty="0" smtClean="0"/>
              <a:t>V čele kapel stáli: „</a:t>
            </a:r>
            <a:r>
              <a:rPr lang="cs-CZ" dirty="0" err="1" smtClean="0"/>
              <a:t>Duke</a:t>
            </a:r>
            <a:r>
              <a:rPr lang="cs-CZ" dirty="0" smtClean="0"/>
              <a:t>“ </a:t>
            </a:r>
            <a:r>
              <a:rPr lang="cs-CZ" dirty="0" err="1" smtClean="0"/>
              <a:t>Ellington</a:t>
            </a:r>
            <a:r>
              <a:rPr lang="cs-CZ" dirty="0" smtClean="0"/>
              <a:t>, </a:t>
            </a:r>
            <a:r>
              <a:rPr lang="cs-CZ" dirty="0" err="1" smtClean="0"/>
              <a:t>Benny</a:t>
            </a:r>
            <a:r>
              <a:rPr lang="cs-CZ" dirty="0" smtClean="0"/>
              <a:t> </a:t>
            </a:r>
            <a:r>
              <a:rPr lang="cs-CZ" dirty="0" err="1" smtClean="0"/>
              <a:t>Goodman</a:t>
            </a:r>
            <a:r>
              <a:rPr lang="cs-CZ" dirty="0" smtClean="0"/>
              <a:t>, </a:t>
            </a:r>
            <a:r>
              <a:rPr lang="cs-CZ" dirty="0" err="1" smtClean="0"/>
              <a:t>Glenn</a:t>
            </a:r>
            <a:r>
              <a:rPr lang="cs-CZ" dirty="0" smtClean="0"/>
              <a:t> Miller.</a:t>
            </a:r>
          </a:p>
          <a:p>
            <a:endParaRPr lang="cs-CZ" dirty="0"/>
          </a:p>
          <a:p>
            <a:r>
              <a:rPr lang="cs-CZ" dirty="0" smtClean="0"/>
              <a:t>Zpěváci: Frank </a:t>
            </a:r>
            <a:r>
              <a:rPr lang="cs-CZ" dirty="0" err="1" smtClean="0"/>
              <a:t>Sinatra</a:t>
            </a:r>
            <a:r>
              <a:rPr lang="cs-CZ" dirty="0" smtClean="0"/>
              <a:t>, </a:t>
            </a:r>
            <a:r>
              <a:rPr lang="cs-CZ" dirty="0" err="1" smtClean="0"/>
              <a:t>Bilie</a:t>
            </a:r>
            <a:r>
              <a:rPr lang="cs-CZ" dirty="0" smtClean="0"/>
              <a:t> Holidayová…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74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Glenn</a:t>
            </a:r>
            <a:r>
              <a:rPr lang="cs-CZ" dirty="0"/>
              <a:t> Miller (1904 – 1944)</a:t>
            </a:r>
          </a:p>
        </p:txBody>
      </p:sp>
      <p:sp>
        <p:nvSpPr>
          <p:cNvPr id="5" name="Tlačítko akce: Video 4">
            <a:hlinkClick r:id="rId3" highlightClick="1"/>
          </p:cNvPr>
          <p:cNvSpPr/>
          <p:nvPr/>
        </p:nvSpPr>
        <p:spPr>
          <a:xfrm>
            <a:off x="1475656" y="4687440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576" y="2360244"/>
            <a:ext cx="69127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Hudební </a:t>
            </a:r>
            <a:r>
              <a:rPr lang="cs-CZ" sz="2400" b="1" dirty="0" smtClean="0">
                <a:solidFill>
                  <a:srgbClr val="FF0000"/>
                </a:solidFill>
              </a:rPr>
              <a:t>ukázka: 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Mood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84984"/>
            <a:ext cx="2451637" cy="2311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8440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název alespoň jednoho současného světového big bandu.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93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ambria" pitchFamily="18" charset="0"/>
              </a:rPr>
              <a:t>Např. </a:t>
            </a:r>
          </a:p>
          <a:p>
            <a:r>
              <a:rPr lang="cs-CZ" dirty="0" err="1" smtClean="0">
                <a:latin typeface="Cambria" pitchFamily="18" charset="0"/>
              </a:rPr>
              <a:t>Mingus</a:t>
            </a:r>
            <a:r>
              <a:rPr lang="cs-CZ" dirty="0" smtClean="0">
                <a:latin typeface="Cambria" pitchFamily="18" charset="0"/>
              </a:rPr>
              <a:t> Big Band</a:t>
            </a:r>
          </a:p>
          <a:p>
            <a:r>
              <a:rPr lang="cs-CZ" dirty="0" smtClean="0">
                <a:latin typeface="Cambria" pitchFamily="18" charset="0"/>
              </a:rPr>
              <a:t>Dave </a:t>
            </a:r>
            <a:r>
              <a:rPr lang="cs-CZ" dirty="0" err="1">
                <a:latin typeface="Cambria" pitchFamily="18" charset="0"/>
              </a:rPr>
              <a:t>Matthews</a:t>
            </a:r>
            <a:r>
              <a:rPr lang="cs-CZ" dirty="0">
                <a:latin typeface="Cambria" pitchFamily="18" charset="0"/>
              </a:rPr>
              <a:t> Band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45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2000" dirty="0">
              <a:latin typeface="Cambria" pitchFamily="18" charset="0"/>
            </a:endParaRPr>
          </a:p>
          <a:p>
            <a:r>
              <a:rPr lang="cs-CZ" sz="2000" dirty="0" smtClean="0">
                <a:latin typeface="Cambria" pitchFamily="18" charset="0"/>
              </a:rPr>
              <a:t>Text je dílem autorky ze dne 13.5.2012.</a:t>
            </a:r>
          </a:p>
          <a:p>
            <a:endParaRPr lang="cs-CZ" sz="2000" dirty="0">
              <a:latin typeface="Cambria" pitchFamily="18" charset="0"/>
            </a:endParaRPr>
          </a:p>
          <a:p>
            <a:r>
              <a:rPr lang="cs-CZ" sz="2000" b="1" dirty="0" smtClean="0">
                <a:latin typeface="Cambria" pitchFamily="18" charset="0"/>
              </a:rPr>
              <a:t>Obrázky: </a:t>
            </a:r>
            <a:r>
              <a:rPr lang="cs-CZ" sz="2000" dirty="0" smtClean="0">
                <a:latin typeface="Cambria" pitchFamily="18" charset="0"/>
              </a:rPr>
              <a:t>otevřená </a:t>
            </a:r>
            <a:r>
              <a:rPr lang="cs-CZ" sz="2000" dirty="0">
                <a:latin typeface="Cambria" pitchFamily="18" charset="0"/>
              </a:rPr>
              <a:t>galerie Microsoft Office </a:t>
            </a:r>
            <a:r>
              <a:rPr lang="cs-CZ" sz="2000" dirty="0" smtClean="0">
                <a:latin typeface="Cambria" pitchFamily="18" charset="0"/>
              </a:rPr>
              <a:t>13.5.2012.</a:t>
            </a:r>
          </a:p>
          <a:p>
            <a:endParaRPr lang="cs-CZ" sz="2000" dirty="0">
              <a:latin typeface="Cambria" pitchFamily="18" charset="0"/>
            </a:endParaRPr>
          </a:p>
          <a:p>
            <a:r>
              <a:rPr lang="cs-CZ" sz="2000" b="1" dirty="0" smtClean="0">
                <a:latin typeface="Cambria" pitchFamily="18" charset="0"/>
              </a:rPr>
              <a:t>Video: </a:t>
            </a:r>
            <a:endParaRPr lang="cs-CZ" sz="2000" b="1" dirty="0">
              <a:latin typeface="Cambria" pitchFamily="18" charset="0"/>
            </a:endParaRPr>
          </a:p>
          <a:p>
            <a:r>
              <a:rPr lang="cs-CZ" sz="2000" i="1" dirty="0">
                <a:latin typeface="Cambria" pitchFamily="18" charset="0"/>
              </a:rPr>
              <a:t>Www.youtube.com </a:t>
            </a:r>
            <a:r>
              <a:rPr lang="cs-CZ" sz="2000" dirty="0">
                <a:latin typeface="Cambria" pitchFamily="18" charset="0"/>
              </a:rPr>
              <a:t>[online]. c2012 [cit. 2012-05-13]. In </a:t>
            </a:r>
            <a:r>
              <a:rPr lang="cs-CZ" sz="2000" dirty="0" err="1">
                <a:latin typeface="Cambria" pitchFamily="18" charset="0"/>
              </a:rPr>
              <a:t>the</a:t>
            </a:r>
            <a:r>
              <a:rPr lang="cs-CZ" sz="2000" dirty="0">
                <a:latin typeface="Cambria" pitchFamily="18" charset="0"/>
              </a:rPr>
              <a:t> </a:t>
            </a:r>
            <a:r>
              <a:rPr lang="cs-CZ" sz="2000" dirty="0" err="1">
                <a:latin typeface="Cambria" pitchFamily="18" charset="0"/>
              </a:rPr>
              <a:t>Mood</a:t>
            </a:r>
            <a:r>
              <a:rPr lang="cs-CZ" sz="2000" dirty="0">
                <a:latin typeface="Cambria" pitchFamily="18" charset="0"/>
              </a:rPr>
              <a:t>. Dostupné z WWW: &lt;http://www.youtube.com/</a:t>
            </a:r>
            <a:r>
              <a:rPr lang="cs-CZ" sz="2000" dirty="0" err="1">
                <a:latin typeface="Cambria" pitchFamily="18" charset="0"/>
              </a:rPr>
              <a:t>watch?v</a:t>
            </a:r>
            <a:r>
              <a:rPr lang="cs-CZ" sz="2000" dirty="0">
                <a:latin typeface="Cambria" pitchFamily="18" charset="0"/>
              </a:rPr>
              <a:t>=F9GxBN9HA4c&gt;.</a:t>
            </a:r>
          </a:p>
          <a:p>
            <a:endParaRPr lang="cs-CZ" sz="2000" b="1" dirty="0">
              <a:latin typeface="Cambria" pitchFamily="18" charset="0"/>
            </a:endParaRPr>
          </a:p>
          <a:p>
            <a:endParaRPr lang="cs-CZ" sz="2000" dirty="0">
              <a:latin typeface="Cambria" pitchFamily="18" charset="0"/>
            </a:endParaRPr>
          </a:p>
          <a:p>
            <a:endParaRPr lang="cs-CZ" sz="2000" dirty="0">
              <a:latin typeface="Cambria" pitchFamily="18" charset="0"/>
            </a:endParaRP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3645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137</TotalTime>
  <Words>325</Words>
  <Application>Microsoft Office PowerPoint</Application>
  <PresentationFormat>Předvádění na obrazovce (4:3)</PresentationFormat>
  <Paragraphs>47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ANOTACE</vt:lpstr>
      <vt:lpstr>Swing aneb 30. – 40. léta 20. století</vt:lpstr>
      <vt:lpstr>Připomenutí</vt:lpstr>
      <vt:lpstr>New York - Harlem</vt:lpstr>
      <vt:lpstr>BIG BANDY (velké orchestry)</vt:lpstr>
      <vt:lpstr>Glenn Miller (1904 – 1944)</vt:lpstr>
      <vt:lpstr>ÚKOL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Swing aneb 30. – 40. léta 20. století</dc:title>
  <dc:creator>08F3</dc:creator>
  <cp:lastModifiedBy>08F3</cp:lastModifiedBy>
  <cp:revision>27</cp:revision>
  <dcterms:created xsi:type="dcterms:W3CDTF">2012-05-11T09:52:28Z</dcterms:created>
  <dcterms:modified xsi:type="dcterms:W3CDTF">2012-12-16T13:50:11Z</dcterms:modified>
</cp:coreProperties>
</file>