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59" r:id="rId16"/>
    <p:sldId id="271" r:id="rId17"/>
    <p:sldId id="272" r:id="rId18"/>
    <p:sldId id="273" r:id="rId19"/>
    <p:sldId id="275" r:id="rId20"/>
    <p:sldId id="276" r:id="rId21"/>
    <p:sldId id="277" r:id="rId22"/>
    <p:sldId id="278" r:id="rId23"/>
    <p:sldId id="279" r:id="rId24"/>
    <p:sldId id="280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9" autoAdjust="0"/>
    <p:restoredTop sz="94660"/>
  </p:normalViewPr>
  <p:slideViewPr>
    <p:cSldViewPr>
      <p:cViewPr varScale="1">
        <p:scale>
          <a:sx n="69" d="100"/>
          <a:sy n="69" d="100"/>
        </p:scale>
        <p:origin x="-7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VY_32_INOVACE_13_Hudební výchova – 8.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Testy z dějin hudby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200EC7-B65A-47AF-8019-BB1732485B9F}" type="presOf" srcId="{4C35D32F-0EAB-4CD7-82EE-45574DC2A586}" destId="{890E4F0B-2866-4A3F-A3C7-2A14B1797930}" srcOrd="1" destOrd="0" presId="urn:microsoft.com/office/officeart/2005/8/layout/target3"/>
    <dgm:cxn modelId="{119B55EC-1CBD-4F2A-86C4-0BDF49083592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C6EB087-F3C8-4697-8232-B6BFB0358238}" type="presOf" srcId="{D8197B8C-B260-4A16-BDF4-0947B075E274}" destId="{5A5FFA88-C948-4069-8E93-59FA12366E83}" srcOrd="1" destOrd="0" presId="urn:microsoft.com/office/officeart/2005/8/layout/target3"/>
    <dgm:cxn modelId="{36FAA356-D44B-4436-9EF8-C91719D23A4F}" type="presOf" srcId="{D1B46980-6531-4606-95E6-44980827E919}" destId="{2BE915AB-18AA-4053-B92C-3BFC9ED204BB}" srcOrd="1" destOrd="0" presId="urn:microsoft.com/office/officeart/2005/8/layout/target3"/>
    <dgm:cxn modelId="{B7D25AC5-2D27-45E3-BE5C-C74DB215B0BB}" type="presOf" srcId="{D1D4F407-5343-4D3F-B5B9-D407B03CAEB4}" destId="{AED2198E-93D5-4001-81B4-73124B309672}" srcOrd="1" destOrd="0" presId="urn:microsoft.com/office/officeart/2005/8/layout/target3"/>
    <dgm:cxn modelId="{0D0682D6-0797-4CC4-A5EA-C7253CC3AD7D}" type="presOf" srcId="{D1B46980-6531-4606-95E6-44980827E919}" destId="{6140AFEC-043D-4C43-A2F9-D0F5331DF3A3}" srcOrd="0" destOrd="0" presId="urn:microsoft.com/office/officeart/2005/8/layout/target3"/>
    <dgm:cxn modelId="{33D7DAB3-8206-4DEF-9658-6A5530832702}" type="presOf" srcId="{4C35D32F-0EAB-4CD7-82EE-45574DC2A586}" destId="{8BEBB6EC-1DAA-4CAC-8A25-BC0FCBD5DBD5}" srcOrd="0" destOrd="0" presId="urn:microsoft.com/office/officeart/2005/8/layout/target3"/>
    <dgm:cxn modelId="{6E88C045-A5C6-4675-BA73-0AD70F8816FD}" type="presOf" srcId="{D1D4F407-5343-4D3F-B5B9-D407B03CAEB4}" destId="{D005CE8C-CC26-4C3E-AC11-E15060ECD759}" srcOrd="0" destOrd="0" presId="urn:microsoft.com/office/officeart/2005/8/layout/target3"/>
    <dgm:cxn modelId="{FBA89911-0B89-429A-86E0-88228462013C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132CFB1-21F1-405C-9589-2944FBCDFD04}" type="presOf" srcId="{B651F6E3-6281-48DB-9319-2AEAFDAE7572}" destId="{619D679B-A015-4ECF-8348-D1034C574F40}" srcOrd="0" destOrd="0" presId="urn:microsoft.com/office/officeart/2005/8/layout/target3"/>
    <dgm:cxn modelId="{BE1179CD-8990-47A7-AB92-B4EB6E50894A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91D771F-232B-4325-B508-1B5312E9F0DA}" type="presParOf" srcId="{333A1088-737F-45CB-B68E-254E46348037}" destId="{F5ABB229-8D3B-4694-996A-96F23CF14429}" srcOrd="0" destOrd="0" presId="urn:microsoft.com/office/officeart/2005/8/layout/target3"/>
    <dgm:cxn modelId="{8E631F00-2D39-4C96-B92F-D815C7106E02}" type="presParOf" srcId="{333A1088-737F-45CB-B68E-254E46348037}" destId="{F41139FD-01EE-4571-8B17-4FB00FC51163}" srcOrd="1" destOrd="0" presId="urn:microsoft.com/office/officeart/2005/8/layout/target3"/>
    <dgm:cxn modelId="{D96BEE5B-342E-44B5-A8D4-DB183C286F46}" type="presParOf" srcId="{333A1088-737F-45CB-B68E-254E46348037}" destId="{D005CE8C-CC26-4C3E-AC11-E15060ECD759}" srcOrd="2" destOrd="0" presId="urn:microsoft.com/office/officeart/2005/8/layout/target3"/>
    <dgm:cxn modelId="{16EE43E4-2F89-4BFD-802D-D91D07E80A25}" type="presParOf" srcId="{333A1088-737F-45CB-B68E-254E46348037}" destId="{2C702D82-9B77-49B7-9568-BB8EB47C3372}" srcOrd="3" destOrd="0" presId="urn:microsoft.com/office/officeart/2005/8/layout/target3"/>
    <dgm:cxn modelId="{80E57E0F-D52D-4FAA-9253-DF44156AA69F}" type="presParOf" srcId="{333A1088-737F-45CB-B68E-254E46348037}" destId="{A52A0455-90FF-4808-ABD0-F02540D31D5A}" srcOrd="4" destOrd="0" presId="urn:microsoft.com/office/officeart/2005/8/layout/target3"/>
    <dgm:cxn modelId="{58A90506-9367-4D31-81CC-E04222EA9F54}" type="presParOf" srcId="{333A1088-737F-45CB-B68E-254E46348037}" destId="{6140AFEC-043D-4C43-A2F9-D0F5331DF3A3}" srcOrd="5" destOrd="0" presId="urn:microsoft.com/office/officeart/2005/8/layout/target3"/>
    <dgm:cxn modelId="{B0B2C82F-35FD-4D7E-A1C1-321BF5C7E939}" type="presParOf" srcId="{333A1088-737F-45CB-B68E-254E46348037}" destId="{9358AC05-5D7D-4327-9F80-1AD486AEA664}" srcOrd="6" destOrd="0" presId="urn:microsoft.com/office/officeart/2005/8/layout/target3"/>
    <dgm:cxn modelId="{34C492B7-DC09-4DC0-A5CA-2F0AE2199872}" type="presParOf" srcId="{333A1088-737F-45CB-B68E-254E46348037}" destId="{313FC574-E1CD-4FB4-B054-0B805CE0447D}" srcOrd="7" destOrd="0" presId="urn:microsoft.com/office/officeart/2005/8/layout/target3"/>
    <dgm:cxn modelId="{5E9743DF-8475-487D-A023-D53AAE81B6CB}" type="presParOf" srcId="{333A1088-737F-45CB-B68E-254E46348037}" destId="{619D679B-A015-4ECF-8348-D1034C574F40}" srcOrd="8" destOrd="0" presId="urn:microsoft.com/office/officeart/2005/8/layout/target3"/>
    <dgm:cxn modelId="{9C9F1A07-8C2F-4ADD-904C-A708B7D71AB4}" type="presParOf" srcId="{333A1088-737F-45CB-B68E-254E46348037}" destId="{322283A8-4A27-4CDA-BAE3-F381106A9174}" srcOrd="9" destOrd="0" presId="urn:microsoft.com/office/officeart/2005/8/layout/target3"/>
    <dgm:cxn modelId="{782B1A7B-1F5F-4ECE-BDC7-05200A48BFFA}" type="presParOf" srcId="{333A1088-737F-45CB-B68E-254E46348037}" destId="{FFC9F71D-1B4F-4AD9-A4A6-86ADEFC8AF5C}" srcOrd="10" destOrd="0" presId="urn:microsoft.com/office/officeart/2005/8/layout/target3"/>
    <dgm:cxn modelId="{D5BB1A34-028D-4E4C-ADE1-EDC25A951156}" type="presParOf" srcId="{333A1088-737F-45CB-B68E-254E46348037}" destId="{25B08C86-7E15-44DC-BE7F-FFB55DD49D12}" srcOrd="11" destOrd="0" presId="urn:microsoft.com/office/officeart/2005/8/layout/target3"/>
    <dgm:cxn modelId="{00639838-CCAF-45F5-AD2A-EE4038F187FC}" type="presParOf" srcId="{333A1088-737F-45CB-B68E-254E46348037}" destId="{76644BE8-9D7C-4C09-B250-3D10AF48CBB7}" srcOrd="12" destOrd="0" presId="urn:microsoft.com/office/officeart/2005/8/layout/target3"/>
    <dgm:cxn modelId="{111F57DA-C0B0-4688-BF70-A5BB1EB76E03}" type="presParOf" srcId="{333A1088-737F-45CB-B68E-254E46348037}" destId="{EE85B701-7295-41C0-BA7A-34D3756A2AE6}" srcOrd="13" destOrd="0" presId="urn:microsoft.com/office/officeart/2005/8/layout/target3"/>
    <dgm:cxn modelId="{A8FDD805-B72C-4767-8DEC-8483B0F346C4}" type="presParOf" srcId="{333A1088-737F-45CB-B68E-254E46348037}" destId="{8BEBB6EC-1DAA-4CAC-8A25-BC0FCBD5DBD5}" srcOrd="14" destOrd="0" presId="urn:microsoft.com/office/officeart/2005/8/layout/target3"/>
    <dgm:cxn modelId="{96C482F7-46F2-42D3-9FB2-EA820BE37CF5}" type="presParOf" srcId="{333A1088-737F-45CB-B68E-254E46348037}" destId="{AED2198E-93D5-4001-81B4-73124B309672}" srcOrd="15" destOrd="0" presId="urn:microsoft.com/office/officeart/2005/8/layout/target3"/>
    <dgm:cxn modelId="{51A7D912-2EB5-40B9-916C-35E8484492D5}" type="presParOf" srcId="{333A1088-737F-45CB-B68E-254E46348037}" destId="{2BE915AB-18AA-4053-B92C-3BFC9ED204BB}" srcOrd="16" destOrd="0" presId="urn:microsoft.com/office/officeart/2005/8/layout/target3"/>
    <dgm:cxn modelId="{C3976FB5-DA7D-4B6A-93F6-AE2BA12CAD30}" type="presParOf" srcId="{333A1088-737F-45CB-B68E-254E46348037}" destId="{6BB5E863-4638-4E1D-BFDE-399D028AC4ED}" srcOrd="17" destOrd="0" presId="urn:microsoft.com/office/officeart/2005/8/layout/target3"/>
    <dgm:cxn modelId="{1050E381-1090-44A6-AEED-7809435911A8}" type="presParOf" srcId="{333A1088-737F-45CB-B68E-254E46348037}" destId="{5A5FFA88-C948-4069-8E93-59FA12366E83}" srcOrd="18" destOrd="0" presId="urn:microsoft.com/office/officeart/2005/8/layout/target3"/>
    <dgm:cxn modelId="{668A46E3-4181-48DA-9F3B-A504755C6B1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VY_32_INOVACE_13_Hudební výchova – 8. 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Testy z dějin hudby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4460374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310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Žáci </a:t>
            </a:r>
            <a:r>
              <a:rPr lang="cs-CZ" dirty="0" smtClean="0"/>
              <a:t>si </a:t>
            </a:r>
            <a:r>
              <a:rPr lang="cs-CZ" dirty="0"/>
              <a:t>formou prezentace </a:t>
            </a:r>
            <a:r>
              <a:rPr lang="cs-CZ" dirty="0" smtClean="0"/>
              <a:t>zkusí odpovědět na zajímavé otázky dvou testů týkajících se hudby, jejichž odpovědi je možná překvapí.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350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Testy z dějin hudby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35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ZÁBAVNÝ TEST, KTERÝ VÁS PŘEKVAPÍ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i. ČÁST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458166"/>
            <a:ext cx="2088232" cy="2466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828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Jak říkají muzikanti trémě?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drbna</a:t>
            </a:r>
          </a:p>
          <a:p>
            <a:r>
              <a:rPr lang="cs-CZ" sz="3200" dirty="0" smtClean="0"/>
              <a:t>B) klepáč</a:t>
            </a:r>
          </a:p>
          <a:p>
            <a:r>
              <a:rPr lang="cs-CZ" sz="3200" dirty="0" smtClean="0"/>
              <a:t>C) zimnice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74267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Saxofon se vyrábí z kovu. Do které skupiny nástrojů patří?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dechové dřevěné</a:t>
            </a:r>
          </a:p>
          <a:p>
            <a:r>
              <a:rPr lang="cs-CZ" sz="3200" dirty="0" smtClean="0"/>
              <a:t>B) dechové žesťové</a:t>
            </a:r>
          </a:p>
          <a:p>
            <a:r>
              <a:rPr lang="cs-CZ" sz="3200" dirty="0" smtClean="0"/>
              <a:t>C) strunné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45607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Který nástroj zazní v úvodu symfonické básně Vltava od Bedřicha Smetany?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klarinet</a:t>
            </a:r>
          </a:p>
          <a:p>
            <a:r>
              <a:rPr lang="cs-CZ" sz="3200" dirty="0" smtClean="0"/>
              <a:t>B) housle</a:t>
            </a:r>
          </a:p>
          <a:p>
            <a:r>
              <a:rPr lang="cs-CZ" sz="3200" dirty="0" smtClean="0"/>
              <a:t>C) příčná flétna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36504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Dopolední koncert se jmenuje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generálka</a:t>
            </a:r>
          </a:p>
          <a:p>
            <a:r>
              <a:rPr lang="cs-CZ" sz="3200" dirty="0" smtClean="0"/>
              <a:t>B) matiné</a:t>
            </a:r>
          </a:p>
          <a:p>
            <a:r>
              <a:rPr lang="cs-CZ" sz="3200" dirty="0" smtClean="0"/>
              <a:t>C) vernisáž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3714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Kolik pedálů má velká koncertní harfa?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jeden</a:t>
            </a:r>
          </a:p>
          <a:p>
            <a:r>
              <a:rPr lang="cs-CZ" sz="3200" dirty="0" smtClean="0"/>
              <a:t>B) dva</a:t>
            </a:r>
          </a:p>
          <a:p>
            <a:r>
              <a:rPr lang="cs-CZ" sz="3200" dirty="0" smtClean="0"/>
              <a:t>C) sedm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19797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Hráč na buben umí zahrát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vibrato</a:t>
            </a:r>
          </a:p>
          <a:p>
            <a:r>
              <a:rPr lang="cs-CZ" sz="3200" dirty="0" smtClean="0"/>
              <a:t>B) </a:t>
            </a:r>
            <a:r>
              <a:rPr lang="cs-CZ" sz="3200" dirty="0" err="1" smtClean="0"/>
              <a:t>flageolet</a:t>
            </a:r>
            <a:r>
              <a:rPr lang="cs-CZ" sz="3200" dirty="0"/>
              <a:t> </a:t>
            </a:r>
            <a:r>
              <a:rPr lang="cs-CZ" sz="3200" dirty="0" smtClean="0"/>
              <a:t>(flažolet)</a:t>
            </a:r>
          </a:p>
          <a:p>
            <a:r>
              <a:rPr lang="cs-CZ" sz="3200" dirty="0" smtClean="0"/>
              <a:t>C) virbl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09213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7. Která z těchto písniček začíná i končí stejným tónem?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Voděnka studená</a:t>
            </a:r>
          </a:p>
          <a:p>
            <a:r>
              <a:rPr lang="cs-CZ" sz="3200" dirty="0" smtClean="0"/>
              <a:t>B) Prší, prší</a:t>
            </a:r>
          </a:p>
          <a:p>
            <a:r>
              <a:rPr lang="cs-CZ" sz="3200" dirty="0" smtClean="0"/>
              <a:t>C) Pec nám spadla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87243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Který z těchto skladatelů nosil paruku?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</a:t>
            </a:r>
            <a:r>
              <a:rPr lang="cs-CZ" sz="3200" dirty="0"/>
              <a:t>B</a:t>
            </a:r>
            <a:r>
              <a:rPr lang="cs-CZ" sz="3200" dirty="0" smtClean="0"/>
              <a:t>edřich Smetana</a:t>
            </a:r>
          </a:p>
          <a:p>
            <a:r>
              <a:rPr lang="cs-CZ" sz="3200" dirty="0" smtClean="0"/>
              <a:t>B) Leoš Janáček</a:t>
            </a:r>
          </a:p>
          <a:p>
            <a:r>
              <a:rPr lang="cs-CZ" sz="3200" dirty="0" smtClean="0"/>
              <a:t>C) Johann Sebastian Bach</a:t>
            </a:r>
          </a:p>
        </p:txBody>
      </p:sp>
    </p:spTree>
    <p:extLst>
      <p:ext uri="{BB962C8B-B14F-4D97-AF65-F5344CB8AC3E}">
        <p14:creationId xmlns:p14="http://schemas.microsoft.com/office/powerpoint/2010/main" val="2549695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1. B</a:t>
            </a:r>
          </a:p>
          <a:p>
            <a:r>
              <a:rPr lang="cs-CZ" sz="3200" dirty="0" smtClean="0"/>
              <a:t>2. A</a:t>
            </a:r>
          </a:p>
          <a:p>
            <a:r>
              <a:rPr lang="cs-CZ" sz="3200" dirty="0" smtClean="0"/>
              <a:t>3. C</a:t>
            </a:r>
          </a:p>
          <a:p>
            <a:r>
              <a:rPr lang="cs-CZ" sz="3200" dirty="0" smtClean="0"/>
              <a:t>4. B</a:t>
            </a:r>
          </a:p>
          <a:p>
            <a:r>
              <a:rPr lang="cs-CZ" sz="3200" dirty="0" smtClean="0"/>
              <a:t>5. C</a:t>
            </a:r>
          </a:p>
          <a:p>
            <a:r>
              <a:rPr lang="cs-CZ" sz="3200" dirty="0" smtClean="0"/>
              <a:t>6. C</a:t>
            </a:r>
          </a:p>
          <a:p>
            <a:r>
              <a:rPr lang="cs-CZ" sz="3200" dirty="0" smtClean="0"/>
              <a:t>7. A</a:t>
            </a:r>
          </a:p>
          <a:p>
            <a:r>
              <a:rPr lang="cs-CZ" sz="3200" dirty="0" smtClean="0"/>
              <a:t>8. 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9803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ZÁBAVNÝ TEST, KTERÝ VÁS PŘEKVAPÍ</a:t>
            </a:r>
            <a:br>
              <a:rPr lang="cs-CZ" dirty="0"/>
            </a:br>
            <a:r>
              <a:rPr lang="cs-CZ" dirty="0" err="1" smtClean="0">
                <a:solidFill>
                  <a:srgbClr val="FF0000"/>
                </a:solidFill>
              </a:rPr>
              <a:t>iI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>
                <a:solidFill>
                  <a:srgbClr val="FF0000"/>
                </a:solidFill>
              </a:rPr>
              <a:t>ČÁST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68960"/>
            <a:ext cx="27432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2515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Kolik je všech stupnic podle předznamenání? (například a moll, F dur)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15</a:t>
            </a:r>
          </a:p>
          <a:p>
            <a:r>
              <a:rPr lang="cs-CZ" sz="3200" dirty="0" smtClean="0"/>
              <a:t>B) 30</a:t>
            </a:r>
          </a:p>
          <a:p>
            <a:r>
              <a:rPr lang="cs-CZ" sz="3200" dirty="0" smtClean="0"/>
              <a:t>C) 40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0478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Wolfgang Amadeus Mozart začal hrát na klavír: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ve třech letech</a:t>
            </a:r>
          </a:p>
          <a:p>
            <a:r>
              <a:rPr lang="cs-CZ" sz="3200" dirty="0" smtClean="0"/>
              <a:t>B) v pěti letech</a:t>
            </a:r>
          </a:p>
          <a:p>
            <a:r>
              <a:rPr lang="cs-CZ" sz="3200" dirty="0" smtClean="0"/>
              <a:t>C) ve dvou letech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7438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Co znamená jméno známého skladatele „van Beethoven“?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od šlechtického dvora</a:t>
            </a:r>
          </a:p>
          <a:p>
            <a:r>
              <a:rPr lang="cs-CZ" sz="3200" dirty="0" smtClean="0"/>
              <a:t>B) od velkého dvora</a:t>
            </a:r>
          </a:p>
          <a:p>
            <a:r>
              <a:rPr lang="cs-CZ" sz="3200" dirty="0" smtClean="0"/>
              <a:t>C) od řepného dvora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64591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Jak se určovala délka půlové noty v polovině 17. století?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jedním výdechem</a:t>
            </a:r>
          </a:p>
          <a:p>
            <a:r>
              <a:rPr lang="cs-CZ" sz="3200" dirty="0" smtClean="0"/>
              <a:t>B) jedním krokem</a:t>
            </a:r>
          </a:p>
          <a:p>
            <a:r>
              <a:rPr lang="cs-CZ" sz="3200" dirty="0" smtClean="0"/>
              <a:t>C) jedním tepem srdce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55056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Klavír dnešního typu je známý přibližně: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200 let</a:t>
            </a:r>
          </a:p>
          <a:p>
            <a:r>
              <a:rPr lang="cs-CZ" sz="3200" dirty="0" smtClean="0"/>
              <a:t>B) 150 let</a:t>
            </a:r>
          </a:p>
          <a:p>
            <a:r>
              <a:rPr lang="cs-CZ" sz="3200" dirty="0" smtClean="0"/>
              <a:t>C) 550 let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79683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6. Do konce 18. století nebyly pro dámy vhodné tyto hudební nástroje: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klarinet a trubka</a:t>
            </a:r>
          </a:p>
          <a:p>
            <a:r>
              <a:rPr lang="cs-CZ" sz="3200" dirty="0" smtClean="0"/>
              <a:t>B) klavír a housle</a:t>
            </a:r>
          </a:p>
          <a:p>
            <a:r>
              <a:rPr lang="cs-CZ" sz="3200" dirty="0" smtClean="0"/>
              <a:t>C) harfa a flétna</a:t>
            </a:r>
          </a:p>
        </p:txBody>
      </p:sp>
    </p:spTree>
    <p:extLst>
      <p:ext uri="{BB962C8B-B14F-4D97-AF65-F5344CB8AC3E}">
        <p14:creationId xmlns:p14="http://schemas.microsoft.com/office/powerpoint/2010/main" val="3030062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Johann Sebastian Bach měl: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12 dětí</a:t>
            </a:r>
          </a:p>
          <a:p>
            <a:r>
              <a:rPr lang="cs-CZ" sz="3200" dirty="0" smtClean="0"/>
              <a:t>B) 20 dětí</a:t>
            </a:r>
          </a:p>
          <a:p>
            <a:r>
              <a:rPr lang="cs-CZ" sz="3200" dirty="0" smtClean="0"/>
              <a:t>C) neměl žádné děti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2381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8. Největší počet skladeb klasické hudby napsal: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Johann Sebastian Bach</a:t>
            </a:r>
          </a:p>
          <a:p>
            <a:r>
              <a:rPr lang="cs-CZ" sz="3200" dirty="0" smtClean="0"/>
              <a:t>B) Wolfgang Amadeus Mozart</a:t>
            </a:r>
          </a:p>
          <a:p>
            <a:r>
              <a:rPr lang="cs-CZ" sz="3200" dirty="0" smtClean="0"/>
              <a:t>C) Georg Philipp </a:t>
            </a:r>
            <a:r>
              <a:rPr lang="cs-CZ" sz="3200" dirty="0" err="1"/>
              <a:t>T</a:t>
            </a:r>
            <a:r>
              <a:rPr lang="cs-CZ" sz="3200" dirty="0" err="1" smtClean="0"/>
              <a:t>elemann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690033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1. B</a:t>
            </a:r>
          </a:p>
          <a:p>
            <a:r>
              <a:rPr lang="cs-CZ" sz="3200" dirty="0" smtClean="0"/>
              <a:t>2. A</a:t>
            </a:r>
          </a:p>
          <a:p>
            <a:r>
              <a:rPr lang="cs-CZ" sz="3200" dirty="0" smtClean="0"/>
              <a:t>3. C</a:t>
            </a:r>
          </a:p>
          <a:p>
            <a:r>
              <a:rPr lang="cs-CZ" sz="3200" dirty="0" smtClean="0"/>
              <a:t>4. C</a:t>
            </a:r>
          </a:p>
          <a:p>
            <a:r>
              <a:rPr lang="cs-CZ" sz="3200" dirty="0" smtClean="0"/>
              <a:t>5. A</a:t>
            </a:r>
          </a:p>
          <a:p>
            <a:r>
              <a:rPr lang="cs-CZ" sz="3200" dirty="0" smtClean="0"/>
              <a:t>6. A</a:t>
            </a:r>
          </a:p>
          <a:p>
            <a:r>
              <a:rPr lang="cs-CZ" sz="3200" dirty="0" smtClean="0"/>
              <a:t>7. B</a:t>
            </a:r>
          </a:p>
          <a:p>
            <a:r>
              <a:rPr lang="cs-CZ" sz="3200" dirty="0" smtClean="0"/>
              <a:t>8. C</a:t>
            </a:r>
          </a:p>
          <a:p>
            <a:endParaRPr lang="cs-CZ" sz="3200" dirty="0" smtClean="0"/>
          </a:p>
          <a:p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336785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 smtClean="0"/>
              <a:t>Text je dílem autorky ze dne 27.5.2012.</a:t>
            </a:r>
          </a:p>
          <a:p>
            <a:endParaRPr lang="cs-CZ" sz="2400" dirty="0"/>
          </a:p>
          <a:p>
            <a:r>
              <a:rPr lang="cs-CZ" sz="2400" dirty="0" smtClean="0"/>
              <a:t>Obrázky: </a:t>
            </a:r>
            <a:r>
              <a:rPr lang="cs-CZ" sz="2400" dirty="0" smtClean="0"/>
              <a:t>otevřená </a:t>
            </a:r>
            <a:r>
              <a:rPr lang="cs-CZ" sz="2400" dirty="0"/>
              <a:t>galerie Microsoft Office </a:t>
            </a:r>
            <a:r>
              <a:rPr lang="cs-CZ" sz="2400" dirty="0" smtClean="0"/>
              <a:t>27.5. 2012.</a:t>
            </a:r>
            <a:endParaRPr lang="cs-CZ" sz="2400" dirty="0"/>
          </a:p>
          <a:p>
            <a:endParaRPr lang="cs-CZ" sz="2400" dirty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221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32</TotalTime>
  <Words>504</Words>
  <Application>Microsoft Office PowerPoint</Application>
  <PresentationFormat>Předvádění na obrazovce (4:3)</PresentationFormat>
  <Paragraphs>98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Soho</vt:lpstr>
      <vt:lpstr>Prezentace aplikace PowerPoint</vt:lpstr>
      <vt:lpstr>ANOTACE</vt:lpstr>
      <vt:lpstr>Testy z dějin hudby</vt:lpstr>
      <vt:lpstr>ZÁBAVNÝ TEST, KTERÝ VÁS PŘEKVAPÍ i. ČÁST</vt:lpstr>
      <vt:lpstr>1. Jak říkají muzikanti trémě?</vt:lpstr>
      <vt:lpstr>2. Saxofon se vyrábí z kovu. Do které skupiny nástrojů patří? </vt:lpstr>
      <vt:lpstr>3. Který nástroj zazní v úvodu symfonické básně Vltava od Bedřicha Smetany?</vt:lpstr>
      <vt:lpstr>4. Dopolední koncert se jmenuje</vt:lpstr>
      <vt:lpstr>5. Kolik pedálů má velká koncertní harfa?</vt:lpstr>
      <vt:lpstr>6. Hráč na buben umí zahrát </vt:lpstr>
      <vt:lpstr>7. Která z těchto písniček začíná i končí stejným tónem?</vt:lpstr>
      <vt:lpstr>8. Který z těchto skladatelů nosil paruku?</vt:lpstr>
      <vt:lpstr>ŘEŠENÍ</vt:lpstr>
      <vt:lpstr>ZÁBAVNÝ TEST, KTERÝ VÁS PŘEKVAPÍ iI. ČÁST</vt:lpstr>
      <vt:lpstr>1. Kolik je všech stupnic podle předznamenání? (například a moll, F dur)</vt:lpstr>
      <vt:lpstr>2. Wolfgang Amadeus Mozart začal hrát na klavír:</vt:lpstr>
      <vt:lpstr>3. Co znamená jméno známého skladatele „van Beethoven“?</vt:lpstr>
      <vt:lpstr>4. Jak se určovala délka půlové noty v polovině 17. století?</vt:lpstr>
      <vt:lpstr>5. Klavír dnešního typu je známý přibližně:</vt:lpstr>
      <vt:lpstr>6. Do konce 18. století nebyly pro dámy vhodné tyto hudební nástroje:</vt:lpstr>
      <vt:lpstr>7. Johann Sebastian Bach měl:</vt:lpstr>
      <vt:lpstr>8. Největší počet skladeb klasické hudby napsal: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08F3</dc:creator>
  <cp:lastModifiedBy>08F3</cp:lastModifiedBy>
  <cp:revision>23</cp:revision>
  <dcterms:created xsi:type="dcterms:W3CDTF">2012-11-30T18:30:17Z</dcterms:created>
  <dcterms:modified xsi:type="dcterms:W3CDTF">2012-12-16T13:54:42Z</dcterms:modified>
</cp:coreProperties>
</file>