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2" r:id="rId3"/>
    <p:sldId id="256" r:id="rId4"/>
    <p:sldId id="257" r:id="rId5"/>
    <p:sldId id="258" r:id="rId6"/>
    <p:sldId id="259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VY_32_INOVACE_14_Hudební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Country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5CAF5D-12C6-4DF4-9DA9-ED466AE3C91F}" type="presOf" srcId="{4C35D32F-0EAB-4CD7-82EE-45574DC2A586}" destId="{8BEBB6EC-1DAA-4CAC-8A25-BC0FCBD5DBD5}" srcOrd="0" destOrd="0" presId="urn:microsoft.com/office/officeart/2005/8/layout/target3"/>
    <dgm:cxn modelId="{3D1B274C-4C28-468D-9E6B-5B04D669363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2F85B8-4AA8-4C3C-AFD7-549B0623847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4F4E91-38FE-4B2F-A135-F816CD00F4BA}" type="presOf" srcId="{B651F6E3-6281-48DB-9319-2AEAFDAE7572}" destId="{619D679B-A015-4ECF-8348-D1034C574F40}" srcOrd="0" destOrd="0" presId="urn:microsoft.com/office/officeart/2005/8/layout/target3"/>
    <dgm:cxn modelId="{5E511ED8-383F-47CD-8799-02F553D9FDA4}" type="presOf" srcId="{D1D4F407-5343-4D3F-B5B9-D407B03CAEB4}" destId="{AED2198E-93D5-4001-81B4-73124B309672}" srcOrd="1" destOrd="0" presId="urn:microsoft.com/office/officeart/2005/8/layout/target3"/>
    <dgm:cxn modelId="{6B2E2AE4-52AD-41CF-B792-594360E6FBF1}" type="presOf" srcId="{D8197B8C-B260-4A16-BDF4-0947B075E274}" destId="{5A5FFA88-C948-4069-8E93-59FA12366E83}" srcOrd="1" destOrd="0" presId="urn:microsoft.com/office/officeart/2005/8/layout/target3"/>
    <dgm:cxn modelId="{4B7820AD-AC0E-40DA-B2BE-8AEB316CD4FC}" type="presOf" srcId="{D8197B8C-B260-4A16-BDF4-0947B075E274}" destId="{25B08C86-7E15-44DC-BE7F-FFB55DD49D12}" srcOrd="0" destOrd="0" presId="urn:microsoft.com/office/officeart/2005/8/layout/target3"/>
    <dgm:cxn modelId="{3421FF61-D7C9-4D19-872C-B4D39AC4119B}" type="presOf" srcId="{D1D4F407-5343-4D3F-B5B9-D407B03CAEB4}" destId="{D005CE8C-CC26-4C3E-AC11-E15060ECD759}" srcOrd="0" destOrd="0" presId="urn:microsoft.com/office/officeart/2005/8/layout/target3"/>
    <dgm:cxn modelId="{F71AB44C-45EC-4F89-BF42-7C1445B344CE}" type="presOf" srcId="{D1B46980-6531-4606-95E6-44980827E919}" destId="{6140AFEC-043D-4C43-A2F9-D0F5331DF3A3}" srcOrd="0" destOrd="0" presId="urn:microsoft.com/office/officeart/2005/8/layout/target3"/>
    <dgm:cxn modelId="{8B444AD4-169F-40AB-BCED-D038BEE27D33}" type="presOf" srcId="{757F3AB3-0718-4624-B441-E567A8F0AB56}" destId="{333A1088-737F-45CB-B68E-254E46348037}" srcOrd="0" destOrd="0" presId="urn:microsoft.com/office/officeart/2005/8/layout/target3"/>
    <dgm:cxn modelId="{CB298FEF-0DEE-43DF-AFD2-1775D61E8BD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EBB8E1-F26D-47A2-8E7D-F0AAAE809CD3}" type="presParOf" srcId="{333A1088-737F-45CB-B68E-254E46348037}" destId="{F5ABB229-8D3B-4694-996A-96F23CF14429}" srcOrd="0" destOrd="0" presId="urn:microsoft.com/office/officeart/2005/8/layout/target3"/>
    <dgm:cxn modelId="{9398F608-78E4-4785-BE9E-4F9060354362}" type="presParOf" srcId="{333A1088-737F-45CB-B68E-254E46348037}" destId="{F41139FD-01EE-4571-8B17-4FB00FC51163}" srcOrd="1" destOrd="0" presId="urn:microsoft.com/office/officeart/2005/8/layout/target3"/>
    <dgm:cxn modelId="{E5616B84-54F4-40D8-A139-57BDF5622DA3}" type="presParOf" srcId="{333A1088-737F-45CB-B68E-254E46348037}" destId="{D005CE8C-CC26-4C3E-AC11-E15060ECD759}" srcOrd="2" destOrd="0" presId="urn:microsoft.com/office/officeart/2005/8/layout/target3"/>
    <dgm:cxn modelId="{6B90012E-2E19-40C4-9A26-1CB632D817F9}" type="presParOf" srcId="{333A1088-737F-45CB-B68E-254E46348037}" destId="{2C702D82-9B77-49B7-9568-BB8EB47C3372}" srcOrd="3" destOrd="0" presId="urn:microsoft.com/office/officeart/2005/8/layout/target3"/>
    <dgm:cxn modelId="{EB86644E-7241-466B-B6B0-98B088E772DF}" type="presParOf" srcId="{333A1088-737F-45CB-B68E-254E46348037}" destId="{A52A0455-90FF-4808-ABD0-F02540D31D5A}" srcOrd="4" destOrd="0" presId="urn:microsoft.com/office/officeart/2005/8/layout/target3"/>
    <dgm:cxn modelId="{1BFD35EB-8C7D-464D-950E-29BA9B42AA46}" type="presParOf" srcId="{333A1088-737F-45CB-B68E-254E46348037}" destId="{6140AFEC-043D-4C43-A2F9-D0F5331DF3A3}" srcOrd="5" destOrd="0" presId="urn:microsoft.com/office/officeart/2005/8/layout/target3"/>
    <dgm:cxn modelId="{C4BA9A1F-3C05-451B-B6C9-94307503E524}" type="presParOf" srcId="{333A1088-737F-45CB-B68E-254E46348037}" destId="{9358AC05-5D7D-4327-9F80-1AD486AEA664}" srcOrd="6" destOrd="0" presId="urn:microsoft.com/office/officeart/2005/8/layout/target3"/>
    <dgm:cxn modelId="{306CC682-4EC6-44FF-97E7-C7E9959515CA}" type="presParOf" srcId="{333A1088-737F-45CB-B68E-254E46348037}" destId="{313FC574-E1CD-4FB4-B054-0B805CE0447D}" srcOrd="7" destOrd="0" presId="urn:microsoft.com/office/officeart/2005/8/layout/target3"/>
    <dgm:cxn modelId="{B3497D84-D3B6-47A3-94BD-FAA70950870D}" type="presParOf" srcId="{333A1088-737F-45CB-B68E-254E46348037}" destId="{619D679B-A015-4ECF-8348-D1034C574F40}" srcOrd="8" destOrd="0" presId="urn:microsoft.com/office/officeart/2005/8/layout/target3"/>
    <dgm:cxn modelId="{B1A0463F-AE83-4910-A532-EE788131BD88}" type="presParOf" srcId="{333A1088-737F-45CB-B68E-254E46348037}" destId="{322283A8-4A27-4CDA-BAE3-F381106A9174}" srcOrd="9" destOrd="0" presId="urn:microsoft.com/office/officeart/2005/8/layout/target3"/>
    <dgm:cxn modelId="{EE233DDD-C1F8-4483-968F-D92492806744}" type="presParOf" srcId="{333A1088-737F-45CB-B68E-254E46348037}" destId="{FFC9F71D-1B4F-4AD9-A4A6-86ADEFC8AF5C}" srcOrd="10" destOrd="0" presId="urn:microsoft.com/office/officeart/2005/8/layout/target3"/>
    <dgm:cxn modelId="{B8CCD3A5-00BD-46A7-9654-DEE755CEB0D0}" type="presParOf" srcId="{333A1088-737F-45CB-B68E-254E46348037}" destId="{25B08C86-7E15-44DC-BE7F-FFB55DD49D12}" srcOrd="11" destOrd="0" presId="urn:microsoft.com/office/officeart/2005/8/layout/target3"/>
    <dgm:cxn modelId="{AC924C4F-F958-46BB-866E-CFB6932CF55D}" type="presParOf" srcId="{333A1088-737F-45CB-B68E-254E46348037}" destId="{76644BE8-9D7C-4C09-B250-3D10AF48CBB7}" srcOrd="12" destOrd="0" presId="urn:microsoft.com/office/officeart/2005/8/layout/target3"/>
    <dgm:cxn modelId="{D0A83EDD-A77A-42BE-8640-090D059A1F07}" type="presParOf" srcId="{333A1088-737F-45CB-B68E-254E46348037}" destId="{EE85B701-7295-41C0-BA7A-34D3756A2AE6}" srcOrd="13" destOrd="0" presId="urn:microsoft.com/office/officeart/2005/8/layout/target3"/>
    <dgm:cxn modelId="{31098422-8421-4C86-85CA-104CFFC3676C}" type="presParOf" srcId="{333A1088-737F-45CB-B68E-254E46348037}" destId="{8BEBB6EC-1DAA-4CAC-8A25-BC0FCBD5DBD5}" srcOrd="14" destOrd="0" presId="urn:microsoft.com/office/officeart/2005/8/layout/target3"/>
    <dgm:cxn modelId="{E8425192-5432-414B-BAAC-6DD732A58EE8}" type="presParOf" srcId="{333A1088-737F-45CB-B68E-254E46348037}" destId="{AED2198E-93D5-4001-81B4-73124B309672}" srcOrd="15" destOrd="0" presId="urn:microsoft.com/office/officeart/2005/8/layout/target3"/>
    <dgm:cxn modelId="{4E67A74E-BB56-47D2-ADAA-F24587B576BB}" type="presParOf" srcId="{333A1088-737F-45CB-B68E-254E46348037}" destId="{2BE915AB-18AA-4053-B92C-3BFC9ED204BB}" srcOrd="16" destOrd="0" presId="urn:microsoft.com/office/officeart/2005/8/layout/target3"/>
    <dgm:cxn modelId="{7FB57D33-B16D-4028-AED7-D6EF57199D93}" type="presParOf" srcId="{333A1088-737F-45CB-B68E-254E46348037}" destId="{6BB5E863-4638-4E1D-BFDE-399D028AC4ED}" srcOrd="17" destOrd="0" presId="urn:microsoft.com/office/officeart/2005/8/layout/target3"/>
    <dgm:cxn modelId="{32A97705-CD7F-4DEA-B5C4-126A17CFB9C2}" type="presParOf" srcId="{333A1088-737F-45CB-B68E-254E46348037}" destId="{5A5FFA88-C948-4069-8E93-59FA12366E83}" srcOrd="18" destOrd="0" presId="urn:microsoft.com/office/officeart/2005/8/layout/target3"/>
    <dgm:cxn modelId="{2389F6F3-E246-4A44-8950-6834A26D421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VY_32_INOVACE_14_Hudební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Country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63B54E-935F-497D-8CDB-456B377B904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025CFE-4C6F-4477-B766-3830BE6AB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012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025CFE-4C6F-4477-B766-3830BE6AB08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45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B1B7D19-E12A-4A2E-B8A1-C87BB413831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58783C6-36CF-4A47-834C-FC2DA8A622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5021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36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vývojem country a </a:t>
            </a:r>
            <a:r>
              <a:rPr lang="cs-CZ" dirty="0"/>
              <a:t>hlavními představiteli. Prostřednictvím úkolu si prohloubí nabyté </a:t>
            </a:r>
            <a:r>
              <a:rPr lang="cs-CZ" dirty="0" smtClean="0"/>
              <a:t>vědomosti a seznámí se tak se zpěvákem následujícího učiva.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80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Country and western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44824"/>
            <a:ext cx="4073227" cy="3451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517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Country and western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pol. 20. stol. – populární hudba ovlivněna jazzem (swingem).</a:t>
            </a:r>
          </a:p>
          <a:p>
            <a:r>
              <a:rPr lang="cs-CZ" dirty="0" smtClean="0"/>
              <a:t>2. pol. 20. stol. – populární hudba ovlivněna rockem. </a:t>
            </a:r>
          </a:p>
          <a:p>
            <a:endParaRPr lang="cs-CZ" dirty="0"/>
          </a:p>
          <a:p>
            <a:r>
              <a:rPr lang="cs-CZ" dirty="0" smtClean="0"/>
              <a:t>Country and western (zkráceně country) – souhrnný název pro hudbu amerického venkova.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60848"/>
            <a:ext cx="154305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647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248472"/>
          </a:xfrm>
        </p:spPr>
        <p:txBody>
          <a:bodyPr/>
          <a:lstStyle/>
          <a:p>
            <a:r>
              <a:rPr lang="cs-CZ" b="1" dirty="0" err="1" smtClean="0"/>
              <a:t>Hillbilly</a:t>
            </a:r>
            <a:r>
              <a:rPr lang="cs-CZ" dirty="0" smtClean="0"/>
              <a:t> – hudební styl 20. let 20. stol., kde ústředním nástrojem byly housle. Po několika letech převzala úlohu houslí kytara. </a:t>
            </a:r>
          </a:p>
          <a:p>
            <a:r>
              <a:rPr lang="cs-CZ" b="1" dirty="0" smtClean="0"/>
              <a:t>Bluegrass</a:t>
            </a:r>
            <a:r>
              <a:rPr lang="cs-CZ" dirty="0" smtClean="0"/>
              <a:t> – styl 40. let, elektrické nástroje v čele s </a:t>
            </a:r>
            <a:r>
              <a:rPr lang="cs-CZ" dirty="0" err="1" smtClean="0"/>
              <a:t>banjem</a:t>
            </a:r>
            <a:r>
              <a:rPr lang="cs-CZ" dirty="0" smtClean="0"/>
              <a:t>, 3 – 7 hudebníků zpívajících až čtyřhlasně.</a:t>
            </a:r>
          </a:p>
          <a:p>
            <a:r>
              <a:rPr lang="cs-CZ" dirty="0" smtClean="0"/>
              <a:t>Hlavní představitel country – </a:t>
            </a:r>
            <a:r>
              <a:rPr lang="cs-CZ" dirty="0" err="1" smtClean="0"/>
              <a:t>Hank</a:t>
            </a:r>
            <a:r>
              <a:rPr lang="cs-CZ" dirty="0" smtClean="0"/>
              <a:t> </a:t>
            </a:r>
            <a:r>
              <a:rPr lang="cs-CZ" dirty="0" err="1" smtClean="0"/>
              <a:t>Williams</a:t>
            </a:r>
            <a:r>
              <a:rPr lang="cs-CZ" dirty="0" smtClean="0"/>
              <a:t> (1923 – 1953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007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1955 – 1960 vznikla moderní forma country – </a:t>
            </a:r>
            <a:r>
              <a:rPr lang="cs-CZ" b="1" dirty="0" err="1" smtClean="0"/>
              <a:t>rockabilly</a:t>
            </a:r>
            <a:r>
              <a:rPr lang="cs-CZ" dirty="0" smtClean="0"/>
              <a:t>. V této hudbě našel uplatnění silný rytmus bicích nástrojů, baskytary a elektrické kytary. Interpreti: např. E. </a:t>
            </a:r>
            <a:r>
              <a:rPr lang="cs-CZ" dirty="0" err="1" smtClean="0"/>
              <a:t>Presley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527" y="4077072"/>
            <a:ext cx="182880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407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alespoň jednu známou píseň, kterou nazpíval Elvis </a:t>
            </a:r>
            <a:r>
              <a:rPr lang="cs-CZ" dirty="0" err="1" smtClean="0"/>
              <a:t>Presley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85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 </a:t>
            </a:r>
          </a:p>
          <a:p>
            <a:r>
              <a:rPr lang="cs-CZ" dirty="0" smtClean="0"/>
              <a:t>Love </a:t>
            </a:r>
            <a:r>
              <a:rPr lang="cs-CZ" dirty="0" err="1" smtClean="0"/>
              <a:t>Me</a:t>
            </a:r>
            <a:r>
              <a:rPr lang="cs-CZ" smtClean="0"/>
              <a:t> Tender.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38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776864" cy="3508977"/>
          </a:xfrm>
        </p:spPr>
        <p:txBody>
          <a:bodyPr>
            <a:normAutofit/>
          </a:bodyPr>
          <a:lstStyle/>
          <a:p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Text je dílem autorky ze dne 3.6.2012.</a:t>
            </a:r>
          </a:p>
          <a:p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Obrázky: otevřená </a:t>
            </a:r>
            <a:r>
              <a:rPr lang="cs-CZ" dirty="0">
                <a:latin typeface="Cambria" pitchFamily="18" charset="0"/>
              </a:rPr>
              <a:t>galerie Microsoft Office </a:t>
            </a:r>
            <a:r>
              <a:rPr lang="cs-CZ" dirty="0" smtClean="0">
                <a:latin typeface="Cambria" pitchFamily="18" charset="0"/>
              </a:rPr>
              <a:t>3.6.2012.</a:t>
            </a:r>
            <a:endParaRPr lang="cs-CZ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227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65</TotalTime>
  <Words>239</Words>
  <Application>Microsoft Office PowerPoint</Application>
  <PresentationFormat>Předvádění na obrazovce (4:3)</PresentationFormat>
  <Paragraphs>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Country and western</vt:lpstr>
      <vt:lpstr>Country and western</vt:lpstr>
      <vt:lpstr>Prezentace aplikace PowerPoint</vt:lpstr>
      <vt:lpstr>Prezentace aplikace PowerPoint</vt:lpstr>
      <vt:lpstr>ÚKOL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Country and western, rock and roll</dc:title>
  <dc:creator>08F3</dc:creator>
  <cp:lastModifiedBy>08F3</cp:lastModifiedBy>
  <cp:revision>24</cp:revision>
  <dcterms:created xsi:type="dcterms:W3CDTF">2012-06-04T04:05:29Z</dcterms:created>
  <dcterms:modified xsi:type="dcterms:W3CDTF">2012-12-16T13:59:31Z</dcterms:modified>
</cp:coreProperties>
</file>