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62" r:id="rId2"/>
    <p:sldId id="263" r:id="rId3"/>
    <p:sldId id="256" r:id="rId4"/>
    <p:sldId id="258" r:id="rId5"/>
    <p:sldId id="259" r:id="rId6"/>
    <p:sldId id="260" r:id="rId7"/>
    <p:sldId id="261" r:id="rId8"/>
    <p:sldId id="265" r:id="rId9"/>
    <p:sldId id="266" r:id="rId10"/>
    <p:sldId id="257" r:id="rId11"/>
    <p:sldId id="264"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74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800" dirty="0" smtClean="0"/>
            <a:t>NÁZEV: VY_32_INOVACE_15_Hudební výchova – 8. ročník</a:t>
          </a:r>
          <a:endParaRPr lang="cs-CZ" sz="1800" dirty="0"/>
        </a:p>
      </dgm:t>
    </dgm:pt>
    <dgm:pt modelId="{A571E265-742E-411A-ABCF-E39FDBC7528A}" type="parTrans" cxnId="{7BC66EC3-EBD6-4F3A-99ED-9D25F66FFA51}">
      <dgm:prSet/>
      <dgm:spPr/>
      <dgm:t>
        <a:bodyPr/>
        <a:lstStyle/>
        <a:p>
          <a:endParaRPr lang="cs-CZ" sz="1800"/>
        </a:p>
      </dgm:t>
    </dgm:pt>
    <dgm:pt modelId="{E33260FE-399D-481C-B2D6-3B35DD16DC84}" type="sibTrans" cxnId="{7BC66EC3-EBD6-4F3A-99ED-9D25F66FFA51}">
      <dgm:prSet/>
      <dgm:spPr/>
      <dgm:t>
        <a:bodyPr/>
        <a:lstStyle/>
        <a:p>
          <a:endParaRPr lang="cs-CZ" sz="1800"/>
        </a:p>
      </dgm:t>
    </dgm:pt>
    <dgm:pt modelId="{D1D4F407-5343-4D3F-B5B9-D407B03CAEB4}">
      <dgm:prSet custT="1"/>
      <dgm:spPr/>
      <dgm:t>
        <a:bodyPr/>
        <a:lstStyle/>
        <a:p>
          <a:pPr algn="l" rtl="0"/>
          <a:r>
            <a:rPr lang="cs-CZ" sz="1800" dirty="0" smtClean="0"/>
            <a:t>NÁZEV ŠKOLY: ZŠ Dolní Benešov, příspěvková organizace</a:t>
          </a:r>
          <a:endParaRPr lang="cs-CZ" sz="1800" dirty="0"/>
        </a:p>
      </dgm:t>
    </dgm:pt>
    <dgm:pt modelId="{FB3E2B41-81AD-4068-9354-4B764E7CC2F7}" type="parTrans" cxnId="{14367CC6-B9B1-40CF-BBB3-C17F79391DAE}">
      <dgm:prSet/>
      <dgm:spPr/>
      <dgm:t>
        <a:bodyPr/>
        <a:lstStyle/>
        <a:p>
          <a:endParaRPr lang="cs-CZ" sz="1800"/>
        </a:p>
      </dgm:t>
    </dgm:pt>
    <dgm:pt modelId="{878E4EBE-18EA-43B6-B589-1210E1E4CF6A}" type="sibTrans" cxnId="{14367CC6-B9B1-40CF-BBB3-C17F79391DAE}">
      <dgm:prSet/>
      <dgm:spPr/>
      <dgm:t>
        <a:bodyPr/>
        <a:lstStyle/>
        <a:p>
          <a:endParaRPr lang="cs-CZ" sz="1800"/>
        </a:p>
      </dgm:t>
    </dgm:pt>
    <dgm:pt modelId="{D1B46980-6531-4606-95E6-44980827E919}">
      <dgm:prSet custT="1"/>
      <dgm:spPr/>
      <dgm:t>
        <a:bodyPr/>
        <a:lstStyle/>
        <a:p>
          <a:pPr algn="l" rtl="0"/>
          <a:r>
            <a:rPr lang="cs-CZ" sz="1800" dirty="0" smtClean="0"/>
            <a:t>AUTOR: Mgr. Martina </a:t>
          </a:r>
          <a:r>
            <a:rPr lang="cs-CZ" sz="1800" dirty="0" err="1" smtClean="0"/>
            <a:t>Steyerová</a:t>
          </a:r>
          <a:endParaRPr lang="cs-CZ" sz="1800" dirty="0"/>
        </a:p>
      </dgm:t>
    </dgm:pt>
    <dgm:pt modelId="{4F7B2CF5-A270-4D61-A510-1C1C5A4DCD3B}" type="parTrans" cxnId="{AB906E97-3CD9-4E05-91AE-864F8E394536}">
      <dgm:prSet/>
      <dgm:spPr/>
      <dgm:t>
        <a:bodyPr/>
        <a:lstStyle/>
        <a:p>
          <a:endParaRPr lang="cs-CZ" sz="1800"/>
        </a:p>
      </dgm:t>
    </dgm:pt>
    <dgm:pt modelId="{CFF69701-2866-4EF5-BFB5-F3F9B72EB817}" type="sibTrans" cxnId="{AB906E97-3CD9-4E05-91AE-864F8E394536}">
      <dgm:prSet/>
      <dgm:spPr/>
      <dgm:t>
        <a:bodyPr/>
        <a:lstStyle/>
        <a:p>
          <a:endParaRPr lang="cs-CZ" sz="1800"/>
        </a:p>
      </dgm:t>
    </dgm:pt>
    <dgm:pt modelId="{D8197B8C-B260-4A16-BDF4-0947B075E274}">
      <dgm:prSet custT="1"/>
      <dgm:spPr/>
      <dgm:t>
        <a:bodyPr/>
        <a:lstStyle/>
        <a:p>
          <a:pPr algn="l" rtl="0"/>
          <a:r>
            <a:rPr lang="cs-CZ" sz="1800" dirty="0" smtClean="0"/>
            <a:t>TÉMA: Rock and </a:t>
          </a:r>
          <a:r>
            <a:rPr lang="cs-CZ" sz="1800" dirty="0" err="1" smtClean="0"/>
            <a:t>roll</a:t>
          </a:r>
          <a:endParaRPr lang="cs-CZ" sz="1800" dirty="0"/>
        </a:p>
      </dgm:t>
    </dgm:pt>
    <dgm:pt modelId="{51C5993D-B262-45E6-B66E-76BC9D6D883D}" type="parTrans" cxnId="{EDF6FE6B-9DBE-4D7B-B8FD-7098875B4EED}">
      <dgm:prSet/>
      <dgm:spPr/>
      <dgm:t>
        <a:bodyPr/>
        <a:lstStyle/>
        <a:p>
          <a:endParaRPr lang="cs-CZ" sz="1800"/>
        </a:p>
      </dgm:t>
    </dgm:pt>
    <dgm:pt modelId="{1AEC7F05-E0FE-459C-BD47-224AC9D7BEE4}" type="sibTrans" cxnId="{EDF6FE6B-9DBE-4D7B-B8FD-7098875B4EED}">
      <dgm:prSet/>
      <dgm:spPr/>
      <dgm:t>
        <a:bodyPr/>
        <a:lstStyle/>
        <a:p>
          <a:endParaRPr lang="cs-CZ" sz="1800"/>
        </a:p>
      </dgm:t>
    </dgm:pt>
    <dgm:pt modelId="{4C35D32F-0EAB-4CD7-82EE-45574DC2A586}">
      <dgm:prSet custT="1"/>
      <dgm:spPr/>
      <dgm:t>
        <a:bodyPr/>
        <a:lstStyle/>
        <a:p>
          <a:pPr algn="l" rtl="0"/>
          <a:r>
            <a:rPr lang="cs-CZ" sz="1800" dirty="0" smtClean="0"/>
            <a:t>ČÍSLO PROJEKTU: CZ.1.07/1.4.00/21.1262</a:t>
          </a:r>
          <a:endParaRPr lang="cs-CZ" sz="1800" dirty="0"/>
        </a:p>
      </dgm:t>
    </dgm:pt>
    <dgm:pt modelId="{A15F02C0-547C-48B3-9D05-E7F145EBF3C4}" type="parTrans" cxnId="{2221FB34-310D-4638-ACAE-9ACC709E4926}">
      <dgm:prSet/>
      <dgm:spPr/>
      <dgm:t>
        <a:bodyPr/>
        <a:lstStyle/>
        <a:p>
          <a:endParaRPr lang="cs-CZ" sz="1800"/>
        </a:p>
      </dgm:t>
    </dgm:pt>
    <dgm:pt modelId="{8C5711BF-38F0-4590-B6BC-B3119A33CA2E}" type="sibTrans" cxnId="{2221FB34-310D-4638-ACAE-9ACC709E4926}">
      <dgm:prSet/>
      <dgm:spPr/>
      <dgm:t>
        <a:bodyPr/>
        <a:lstStyle/>
        <a:p>
          <a:endParaRPr lang="cs-CZ" sz="1800"/>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pt>
    <dgm:pt modelId="{F41139FD-01EE-4571-8B17-4FB00FC51163}" type="pres">
      <dgm:prSet presAssocID="{D1D4F407-5343-4D3F-B5B9-D407B03CAEB4}" presName="space" presStyleCnt="0"/>
      <dgm:spPr/>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pt>
    <dgm:pt modelId="{A52A0455-90FF-4808-ABD0-F02540D31D5A}" type="pres">
      <dgm:prSet presAssocID="{D1B46980-6531-4606-95E6-44980827E919}" presName="circle2" presStyleLbl="node1" presStyleIdx="1" presStyleCnt="5"/>
      <dgm:spPr/>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pt>
    <dgm:pt modelId="{313FC574-E1CD-4FB4-B054-0B805CE0447D}" type="pres">
      <dgm:prSet presAssocID="{B651F6E3-6281-48DB-9319-2AEAFDAE7572}" presName="circle3" presStyleLbl="node1" presStyleIdx="2" presStyleCnt="5"/>
      <dgm:spPr/>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pt>
    <dgm:pt modelId="{FFC9F71D-1B4F-4AD9-A4A6-86ADEFC8AF5C}" type="pres">
      <dgm:prSet presAssocID="{D8197B8C-B260-4A16-BDF4-0947B075E274}" presName="circle4" presStyleLbl="node1" presStyleIdx="3" presStyleCnt="5"/>
      <dgm:spPr/>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pt>
    <dgm:pt modelId="{EE85B701-7295-41C0-BA7A-34D3756A2AE6}" type="pres">
      <dgm:prSet presAssocID="{4C35D32F-0EAB-4CD7-82EE-45574DC2A586}" presName="circle5" presStyleLbl="node1" presStyleIdx="4" presStyleCnt="5"/>
      <dgm:spPr/>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14367CC6-B9B1-40CF-BBB3-C17F79391DAE}" srcId="{757F3AB3-0718-4624-B441-E567A8F0AB56}" destId="{D1D4F407-5343-4D3F-B5B9-D407B03CAEB4}" srcOrd="0" destOrd="0" parTransId="{FB3E2B41-81AD-4068-9354-4B764E7CC2F7}" sibTransId="{878E4EBE-18EA-43B6-B589-1210E1E4CF6A}"/>
    <dgm:cxn modelId="{E74E1BB6-D9AE-4118-89A5-B47C7339EEDB}" type="presOf" srcId="{D1B46980-6531-4606-95E6-44980827E919}" destId="{6140AFEC-043D-4C43-A2F9-D0F5331DF3A3}"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A7DF168-7BC2-4080-B637-2A9D02479480}" type="presOf" srcId="{D8197B8C-B260-4A16-BDF4-0947B075E274}" destId="{25B08C86-7E15-44DC-BE7F-FFB55DD49D12}" srcOrd="0" destOrd="0" presId="urn:microsoft.com/office/officeart/2005/8/layout/target3"/>
    <dgm:cxn modelId="{EA54A377-59FA-452B-A0FB-04C6C23953CD}" type="presOf" srcId="{D1D4F407-5343-4D3F-B5B9-D407B03CAEB4}" destId="{D005CE8C-CC26-4C3E-AC11-E15060ECD759}"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A7A4D78F-514C-4A5B-AE67-F1520DF102CA}" type="presOf" srcId="{4C35D32F-0EAB-4CD7-82EE-45574DC2A586}" destId="{890E4F0B-2866-4A3F-A3C7-2A14B1797930}" srcOrd="1" destOrd="0" presId="urn:microsoft.com/office/officeart/2005/8/layout/target3"/>
    <dgm:cxn modelId="{B6C0F222-175C-4FAC-A0EB-1ADAD6364B87}" type="presOf" srcId="{D1B46980-6531-4606-95E6-44980827E919}" destId="{2BE915AB-18AA-4053-B92C-3BFC9ED204BB}" srcOrd="1" destOrd="0" presId="urn:microsoft.com/office/officeart/2005/8/layout/target3"/>
    <dgm:cxn modelId="{90DCA440-D322-4C2B-9795-D894BFA90872}" type="presOf" srcId="{4C35D32F-0EAB-4CD7-82EE-45574DC2A586}" destId="{8BEBB6EC-1DAA-4CAC-8A25-BC0FCBD5DBD5}" srcOrd="0" destOrd="0" presId="urn:microsoft.com/office/officeart/2005/8/layout/target3"/>
    <dgm:cxn modelId="{50EF2C60-156C-4725-BF9A-F84DDD50F0C6}" type="presOf" srcId="{D1D4F407-5343-4D3F-B5B9-D407B03CAEB4}" destId="{AED2198E-93D5-4001-81B4-73124B309672}" srcOrd="1" destOrd="0" presId="urn:microsoft.com/office/officeart/2005/8/layout/target3"/>
    <dgm:cxn modelId="{60F8C748-F99C-4B4E-88DB-8A01FADF61F8}" type="presOf" srcId="{B651F6E3-6281-48DB-9319-2AEAFDAE7572}" destId="{619D679B-A015-4ECF-8348-D1034C574F40}" srcOrd="0" destOrd="0" presId="urn:microsoft.com/office/officeart/2005/8/layout/target3"/>
    <dgm:cxn modelId="{C9FEC59C-0178-4A20-9ED3-31340AE6E1F6}" type="presOf" srcId="{D8197B8C-B260-4A16-BDF4-0947B075E274}" destId="{5A5FFA88-C948-4069-8E93-59FA12366E83}" srcOrd="1" destOrd="0" presId="urn:microsoft.com/office/officeart/2005/8/layout/target3"/>
    <dgm:cxn modelId="{9643FC06-8E5A-4919-A169-8704DD0B6DDB}" type="presOf" srcId="{757F3AB3-0718-4624-B441-E567A8F0AB56}" destId="{333A1088-737F-45CB-B68E-254E46348037}" srcOrd="0" destOrd="0" presId="urn:microsoft.com/office/officeart/2005/8/layout/target3"/>
    <dgm:cxn modelId="{1D624A72-9F0C-442E-8A17-36A504400857}"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DECA0680-5D64-47D8-864E-3A4A0E367589}" type="presParOf" srcId="{333A1088-737F-45CB-B68E-254E46348037}" destId="{F5ABB229-8D3B-4694-996A-96F23CF14429}" srcOrd="0" destOrd="0" presId="urn:microsoft.com/office/officeart/2005/8/layout/target3"/>
    <dgm:cxn modelId="{D6893300-53B4-4562-8211-A36A6D8E40FB}" type="presParOf" srcId="{333A1088-737F-45CB-B68E-254E46348037}" destId="{F41139FD-01EE-4571-8B17-4FB00FC51163}" srcOrd="1" destOrd="0" presId="urn:microsoft.com/office/officeart/2005/8/layout/target3"/>
    <dgm:cxn modelId="{9A4AABB1-8214-439F-AA91-3B32666F0C42}" type="presParOf" srcId="{333A1088-737F-45CB-B68E-254E46348037}" destId="{D005CE8C-CC26-4C3E-AC11-E15060ECD759}" srcOrd="2" destOrd="0" presId="urn:microsoft.com/office/officeart/2005/8/layout/target3"/>
    <dgm:cxn modelId="{1389C21E-AE2E-4FD1-90FB-314772E59FBD}" type="presParOf" srcId="{333A1088-737F-45CB-B68E-254E46348037}" destId="{2C702D82-9B77-49B7-9568-BB8EB47C3372}" srcOrd="3" destOrd="0" presId="urn:microsoft.com/office/officeart/2005/8/layout/target3"/>
    <dgm:cxn modelId="{FACA1113-175F-472C-9A28-C8207580D785}" type="presParOf" srcId="{333A1088-737F-45CB-B68E-254E46348037}" destId="{A52A0455-90FF-4808-ABD0-F02540D31D5A}" srcOrd="4" destOrd="0" presId="urn:microsoft.com/office/officeart/2005/8/layout/target3"/>
    <dgm:cxn modelId="{AF529AF7-05FB-4F43-A1B1-C38FE72A6DB5}" type="presParOf" srcId="{333A1088-737F-45CB-B68E-254E46348037}" destId="{6140AFEC-043D-4C43-A2F9-D0F5331DF3A3}" srcOrd="5" destOrd="0" presId="urn:microsoft.com/office/officeart/2005/8/layout/target3"/>
    <dgm:cxn modelId="{BE8D1698-605A-4513-81F4-A5D62E8C4CB8}" type="presParOf" srcId="{333A1088-737F-45CB-B68E-254E46348037}" destId="{9358AC05-5D7D-4327-9F80-1AD486AEA664}" srcOrd="6" destOrd="0" presId="urn:microsoft.com/office/officeart/2005/8/layout/target3"/>
    <dgm:cxn modelId="{51B78923-E66A-4A2A-9E8D-2FCD633DFA49}" type="presParOf" srcId="{333A1088-737F-45CB-B68E-254E46348037}" destId="{313FC574-E1CD-4FB4-B054-0B805CE0447D}" srcOrd="7" destOrd="0" presId="urn:microsoft.com/office/officeart/2005/8/layout/target3"/>
    <dgm:cxn modelId="{DCEE5D18-D67F-4AB7-A239-79F785D9B2FA}" type="presParOf" srcId="{333A1088-737F-45CB-B68E-254E46348037}" destId="{619D679B-A015-4ECF-8348-D1034C574F40}" srcOrd="8" destOrd="0" presId="urn:microsoft.com/office/officeart/2005/8/layout/target3"/>
    <dgm:cxn modelId="{5C7D053C-E7CB-41E1-B017-30770BED88B0}" type="presParOf" srcId="{333A1088-737F-45CB-B68E-254E46348037}" destId="{322283A8-4A27-4CDA-BAE3-F381106A9174}" srcOrd="9" destOrd="0" presId="urn:microsoft.com/office/officeart/2005/8/layout/target3"/>
    <dgm:cxn modelId="{FE6DF92E-0ABD-4883-A693-268C93DA760E}" type="presParOf" srcId="{333A1088-737F-45CB-B68E-254E46348037}" destId="{FFC9F71D-1B4F-4AD9-A4A6-86ADEFC8AF5C}" srcOrd="10" destOrd="0" presId="urn:microsoft.com/office/officeart/2005/8/layout/target3"/>
    <dgm:cxn modelId="{CF750326-19D2-4777-9C23-E2BEDDEDA0F8}" type="presParOf" srcId="{333A1088-737F-45CB-B68E-254E46348037}" destId="{25B08C86-7E15-44DC-BE7F-FFB55DD49D12}" srcOrd="11" destOrd="0" presId="urn:microsoft.com/office/officeart/2005/8/layout/target3"/>
    <dgm:cxn modelId="{05944763-7BFC-4758-8D06-549B94DC2AA9}" type="presParOf" srcId="{333A1088-737F-45CB-B68E-254E46348037}" destId="{76644BE8-9D7C-4C09-B250-3D10AF48CBB7}" srcOrd="12" destOrd="0" presId="urn:microsoft.com/office/officeart/2005/8/layout/target3"/>
    <dgm:cxn modelId="{6A38D6A8-3100-40DD-A6F0-9196ADFE2144}" type="presParOf" srcId="{333A1088-737F-45CB-B68E-254E46348037}" destId="{EE85B701-7295-41C0-BA7A-34D3756A2AE6}" srcOrd="13" destOrd="0" presId="urn:microsoft.com/office/officeart/2005/8/layout/target3"/>
    <dgm:cxn modelId="{4F63D789-D049-4ED0-A8F4-0227931CF298}" type="presParOf" srcId="{333A1088-737F-45CB-B68E-254E46348037}" destId="{8BEBB6EC-1DAA-4CAC-8A25-BC0FCBD5DBD5}" srcOrd="14" destOrd="0" presId="urn:microsoft.com/office/officeart/2005/8/layout/target3"/>
    <dgm:cxn modelId="{E95F149C-AF98-42F2-96F9-14346E0F4865}" type="presParOf" srcId="{333A1088-737F-45CB-B68E-254E46348037}" destId="{AED2198E-93D5-4001-81B4-73124B309672}" srcOrd="15" destOrd="0" presId="urn:microsoft.com/office/officeart/2005/8/layout/target3"/>
    <dgm:cxn modelId="{456A6BB1-2436-4E60-A321-EAE97C7E9BFA}" type="presParOf" srcId="{333A1088-737F-45CB-B68E-254E46348037}" destId="{2BE915AB-18AA-4053-B92C-3BFC9ED204BB}" srcOrd="16" destOrd="0" presId="urn:microsoft.com/office/officeart/2005/8/layout/target3"/>
    <dgm:cxn modelId="{69B25514-F011-4C70-9C35-DAAA33ECC554}" type="presParOf" srcId="{333A1088-737F-45CB-B68E-254E46348037}" destId="{6BB5E863-4638-4E1D-BFDE-399D028AC4ED}" srcOrd="17" destOrd="0" presId="urn:microsoft.com/office/officeart/2005/8/layout/target3"/>
    <dgm:cxn modelId="{27A32F9A-2F0A-40A6-9C60-F7F1ACC438D9}" type="presParOf" srcId="{333A1088-737F-45CB-B68E-254E46348037}" destId="{5A5FFA88-C948-4069-8E93-59FA12366E83}" srcOrd="18" destOrd="0" presId="urn:microsoft.com/office/officeart/2005/8/layout/target3"/>
    <dgm:cxn modelId="{DCD7BBA0-C81A-4BD7-A5BB-E0B483517437}"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ZŠ Dolní Benešov, příspěvková organizace</a:t>
          </a:r>
          <a:endParaRPr lang="cs-CZ" sz="18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AUTOR: Mgr. Martina </a:t>
          </a:r>
          <a:r>
            <a:rPr lang="cs-CZ" sz="1800" kern="1200" dirty="0" err="1" smtClean="0"/>
            <a:t>Steyerová</a:t>
          </a:r>
          <a:endParaRPr lang="cs-CZ" sz="18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VY_32_INOVACE_15_Hudební výchova – 8. ročník</a:t>
          </a:r>
          <a:endParaRPr lang="cs-CZ" sz="18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TÉMA: Rock and </a:t>
          </a:r>
          <a:r>
            <a:rPr lang="cs-CZ" sz="1800" kern="1200" dirty="0" err="1" smtClean="0"/>
            <a:t>roll</a:t>
          </a:r>
          <a:endParaRPr lang="cs-CZ" sz="18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ČÍSLO PROJEKTU: CZ.1.07/1.4.00/21.1262</a:t>
          </a:r>
          <a:endParaRPr lang="cs-CZ" sz="18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AC4A0B-E732-4853-8A40-0684C8966248}" type="datetimeFigureOut">
              <a:rPr lang="cs-CZ" smtClean="0"/>
              <a:t>16.12.2012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4E7991-DF24-490D-86CF-A318515D1F28}" type="slidenum">
              <a:rPr lang="cs-CZ" smtClean="0"/>
              <a:t>‹#›</a:t>
            </a:fld>
            <a:endParaRPr lang="cs-CZ"/>
          </a:p>
        </p:txBody>
      </p:sp>
    </p:spTree>
    <p:extLst>
      <p:ext uri="{BB962C8B-B14F-4D97-AF65-F5344CB8AC3E}">
        <p14:creationId xmlns:p14="http://schemas.microsoft.com/office/powerpoint/2010/main" val="717307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http://www.youtube.com/watch?v=HZBUb0ElnNY</a:t>
            </a:r>
            <a:endParaRPr lang="cs-CZ" dirty="0"/>
          </a:p>
        </p:txBody>
      </p:sp>
      <p:sp>
        <p:nvSpPr>
          <p:cNvPr id="4" name="Zástupný symbol pro číslo snímku 3"/>
          <p:cNvSpPr>
            <a:spLocks noGrp="1"/>
          </p:cNvSpPr>
          <p:nvPr>
            <p:ph type="sldNum" sz="quarter" idx="10"/>
          </p:nvPr>
        </p:nvSpPr>
        <p:spPr/>
        <p:txBody>
          <a:bodyPr/>
          <a:lstStyle/>
          <a:p>
            <a:fld id="{034E7991-DF24-490D-86CF-A318515D1F28}" type="slidenum">
              <a:rPr lang="cs-CZ" smtClean="0"/>
              <a:t>7</a:t>
            </a:fld>
            <a:endParaRPr lang="cs-CZ"/>
          </a:p>
        </p:txBody>
      </p:sp>
    </p:spTree>
    <p:extLst>
      <p:ext uri="{BB962C8B-B14F-4D97-AF65-F5344CB8AC3E}">
        <p14:creationId xmlns:p14="http://schemas.microsoft.com/office/powerpoint/2010/main" val="815954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http://cs.wikipedia.org/wiki/Soubor:Elvis_Presley_promoting_Jailhouse_Rock.jpg</a:t>
            </a:r>
            <a:endParaRPr lang="cs-CZ" dirty="0"/>
          </a:p>
        </p:txBody>
      </p:sp>
      <p:sp>
        <p:nvSpPr>
          <p:cNvPr id="4" name="Zástupný symbol pro číslo snímku 3"/>
          <p:cNvSpPr>
            <a:spLocks noGrp="1"/>
          </p:cNvSpPr>
          <p:nvPr>
            <p:ph type="sldNum" sz="quarter" idx="10"/>
          </p:nvPr>
        </p:nvSpPr>
        <p:spPr/>
        <p:txBody>
          <a:bodyPr/>
          <a:lstStyle/>
          <a:p>
            <a:fld id="{034E7991-DF24-490D-86CF-A318515D1F28}" type="slidenum">
              <a:rPr lang="cs-CZ" smtClean="0"/>
              <a:t>10</a:t>
            </a:fld>
            <a:endParaRPr lang="cs-CZ"/>
          </a:p>
        </p:txBody>
      </p:sp>
    </p:spTree>
    <p:extLst>
      <p:ext uri="{BB962C8B-B14F-4D97-AF65-F5344CB8AC3E}">
        <p14:creationId xmlns:p14="http://schemas.microsoft.com/office/powerpoint/2010/main" val="2410449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http://www.tuneupmedia.com/blog/index.php/2012/08/this-month-in-music-history-august/elvis-presley-elton-boss/</a:t>
            </a:r>
            <a:endParaRPr lang="cs-CZ" dirty="0"/>
          </a:p>
        </p:txBody>
      </p:sp>
      <p:sp>
        <p:nvSpPr>
          <p:cNvPr id="4" name="Zástupný symbol pro číslo snímku 3"/>
          <p:cNvSpPr>
            <a:spLocks noGrp="1"/>
          </p:cNvSpPr>
          <p:nvPr>
            <p:ph type="sldNum" sz="quarter" idx="10"/>
          </p:nvPr>
        </p:nvSpPr>
        <p:spPr/>
        <p:txBody>
          <a:bodyPr/>
          <a:lstStyle/>
          <a:p>
            <a:fld id="{034E7991-DF24-490D-86CF-A318515D1F28}" type="slidenum">
              <a:rPr lang="cs-CZ" smtClean="0"/>
              <a:t>11</a:t>
            </a:fld>
            <a:endParaRPr lang="cs-CZ"/>
          </a:p>
        </p:txBody>
      </p:sp>
    </p:spTree>
    <p:extLst>
      <p:ext uri="{BB962C8B-B14F-4D97-AF65-F5344CB8AC3E}">
        <p14:creationId xmlns:p14="http://schemas.microsoft.com/office/powerpoint/2010/main" val="98604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0" name="Rounded Rectangle 9"/>
          <p:cNvSpPr/>
          <p:nvPr/>
        </p:nvSpPr>
        <p:spPr>
          <a:xfrm rot="20707748">
            <a:off x="-617539" y="-652551"/>
            <a:ext cx="6664606" cy="3942692"/>
          </a:xfrm>
          <a:custGeom>
            <a:avLst/>
            <a:gdLst/>
            <a:ahLst/>
            <a:cxnLst/>
            <a:rect l="l" t="t" r="r" b="b"/>
            <a:pathLst>
              <a:path w="6664606" h="3942692">
                <a:moveTo>
                  <a:pt x="1046923" y="0"/>
                </a:moveTo>
                <a:lnTo>
                  <a:pt x="6664606" y="1491692"/>
                </a:lnTo>
                <a:lnTo>
                  <a:pt x="6664606" y="3860602"/>
                </a:lnTo>
                <a:cubicBezTo>
                  <a:pt x="6664606" y="3905939"/>
                  <a:pt x="6627853" y="3942692"/>
                  <a:pt x="6582516" y="3942692"/>
                </a:cubicBezTo>
                <a:lnTo>
                  <a:pt x="0" y="3942692"/>
                </a:lnTo>
                <a:close/>
              </a:path>
            </a:pathLst>
          </a:custGeom>
          <a:solidFill>
            <a:schemeClr val="bg1">
              <a:alpha val="2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p:cNvSpPr/>
          <p:nvPr/>
        </p:nvSpPr>
        <p:spPr>
          <a:xfrm rot="20707748">
            <a:off x="6168153" y="-441831"/>
            <a:ext cx="3126510" cy="2426476"/>
          </a:xfrm>
          <a:custGeom>
            <a:avLst/>
            <a:gdLst/>
            <a:ahLst/>
            <a:cxnLst/>
            <a:rect l="l" t="t" r="r" b="b"/>
            <a:pathLst>
              <a:path w="3126510" h="2426476">
                <a:moveTo>
                  <a:pt x="0" y="0"/>
                </a:moveTo>
                <a:lnTo>
                  <a:pt x="3126510" y="830198"/>
                </a:lnTo>
                <a:lnTo>
                  <a:pt x="2702642" y="2426476"/>
                </a:lnTo>
                <a:lnTo>
                  <a:pt x="82091" y="2426476"/>
                </a:lnTo>
                <a:cubicBezTo>
                  <a:pt x="36754" y="2426475"/>
                  <a:pt x="1" y="2389722"/>
                  <a:pt x="1" y="2344385"/>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p:cNvSpPr/>
          <p:nvPr/>
        </p:nvSpPr>
        <p:spPr>
          <a:xfrm rot="20707748">
            <a:off x="7144098" y="2001564"/>
            <a:ext cx="2679455" cy="4946037"/>
          </a:xfrm>
          <a:custGeom>
            <a:avLst/>
            <a:gdLst/>
            <a:ahLst/>
            <a:cxnLst/>
            <a:rect l="l" t="t" r="r" b="b"/>
            <a:pathLst>
              <a:path w="2679455" h="4946037">
                <a:moveTo>
                  <a:pt x="2679455" y="0"/>
                </a:moveTo>
                <a:lnTo>
                  <a:pt x="1366108" y="4946037"/>
                </a:lnTo>
                <a:lnTo>
                  <a:pt x="0" y="4583288"/>
                </a:lnTo>
                <a:lnTo>
                  <a:pt x="0" y="82090"/>
                </a:lnTo>
                <a:cubicBezTo>
                  <a:pt x="0" y="36753"/>
                  <a:pt x="36753" y="0"/>
                  <a:pt x="82090" y="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p:cNvSpPr/>
          <p:nvPr/>
        </p:nvSpPr>
        <p:spPr>
          <a:xfrm rot="20707748">
            <a:off x="-205621" y="3323292"/>
            <a:ext cx="7378073" cy="4557796"/>
          </a:xfrm>
          <a:custGeom>
            <a:avLst/>
            <a:gdLst/>
            <a:ahLst/>
            <a:cxnLst/>
            <a:rect l="l" t="t" r="r" b="b"/>
            <a:pathLst>
              <a:path w="7378073" h="4557796">
                <a:moveTo>
                  <a:pt x="7327936" y="6451"/>
                </a:moveTo>
                <a:cubicBezTo>
                  <a:pt x="7357400" y="18913"/>
                  <a:pt x="7378073" y="48087"/>
                  <a:pt x="7378073" y="82090"/>
                </a:cubicBezTo>
                <a:lnTo>
                  <a:pt x="7378073" y="4557796"/>
                </a:lnTo>
                <a:lnTo>
                  <a:pt x="0" y="2598658"/>
                </a:lnTo>
                <a:lnTo>
                  <a:pt x="690034" y="0"/>
                </a:lnTo>
                <a:lnTo>
                  <a:pt x="7295983" y="0"/>
                </a:lnTo>
                <a:cubicBezTo>
                  <a:pt x="7307317" y="0"/>
                  <a:pt x="7318115" y="2297"/>
                  <a:pt x="7327936"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900000">
            <a:off x="547834" y="3632676"/>
            <a:ext cx="5985159" cy="1606102"/>
          </a:xfrm>
        </p:spPr>
        <p:txBody>
          <a:bodyPr>
            <a:normAutofit/>
          </a:bodyPr>
          <a:lstStyle>
            <a:lvl1pPr>
              <a:lnSpc>
                <a:spcPts val="6000"/>
              </a:lnSpc>
              <a:defRPr sz="600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rot="-900000">
            <a:off x="2201145" y="5027230"/>
            <a:ext cx="4655297" cy="1128495"/>
          </a:xfrm>
        </p:spPr>
        <p:txBody>
          <a:bodyPr>
            <a:normAutofit/>
          </a:bodyPr>
          <a:lstStyle>
            <a:lvl1pPr marL="0" indent="0" algn="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rot="-900000">
            <a:off x="6741465" y="2313285"/>
            <a:ext cx="1524000" cy="365125"/>
          </a:xfrm>
        </p:spPr>
        <p:txBody>
          <a:bodyPr/>
          <a:lstStyle>
            <a:lvl1pPr algn="l">
              <a:defRPr sz="1800">
                <a:solidFill>
                  <a:schemeClr val="tx1"/>
                </a:solidFill>
              </a:defRPr>
            </a:lvl1pPr>
          </a:lstStyle>
          <a:p>
            <a:fld id="{95EC1D4A-A796-47C3-A63E-CE236FB377E2}" type="datetimeFigureOut">
              <a:rPr lang="cs-CZ" smtClean="0"/>
              <a:t>16.12.2012</a:t>
            </a:fld>
            <a:endParaRPr lang="cs-CZ"/>
          </a:p>
        </p:txBody>
      </p:sp>
      <p:sp>
        <p:nvSpPr>
          <p:cNvPr id="5" name="Footer Placeholder 4"/>
          <p:cNvSpPr>
            <a:spLocks noGrp="1"/>
          </p:cNvSpPr>
          <p:nvPr>
            <p:ph type="ftr" sz="quarter" idx="11"/>
          </p:nvPr>
        </p:nvSpPr>
        <p:spPr>
          <a:xfrm rot="-900000">
            <a:off x="6551292" y="1528629"/>
            <a:ext cx="2465987" cy="365125"/>
          </a:xfrm>
        </p:spPr>
        <p:txBody>
          <a:bodyPr/>
          <a:lstStyle>
            <a:lvl1pPr>
              <a:defRPr>
                <a:solidFill>
                  <a:schemeClr val="tx1"/>
                </a:solidFill>
              </a:defRPr>
            </a:lvl1pPr>
          </a:lstStyle>
          <a:p>
            <a:endParaRPr lang="cs-CZ"/>
          </a:p>
        </p:txBody>
      </p:sp>
      <p:sp>
        <p:nvSpPr>
          <p:cNvPr id="6" name="Slide Number Placeholder 5"/>
          <p:cNvSpPr>
            <a:spLocks noGrp="1"/>
          </p:cNvSpPr>
          <p:nvPr>
            <p:ph type="sldNum" sz="quarter" idx="12"/>
          </p:nvPr>
        </p:nvSpPr>
        <p:spPr>
          <a:xfrm rot="-900000">
            <a:off x="6451719" y="1162062"/>
            <a:ext cx="2133600" cy="421038"/>
          </a:xfrm>
        </p:spPr>
        <p:txBody>
          <a:bodyPr anchor="ctr"/>
          <a:lstStyle>
            <a:lvl1pPr algn="l">
              <a:defRPr sz="2400">
                <a:solidFill>
                  <a:schemeClr val="tx1"/>
                </a:solidFil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Rounded Rectangle 8"/>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3894" y="2921988"/>
            <a:ext cx="5064953" cy="1695631"/>
          </a:xfrm>
        </p:spPr>
        <p:txBody>
          <a:bodyPr/>
          <a:lstStyle/>
          <a:p>
            <a:r>
              <a:rPr lang="cs-CZ" smtClean="0"/>
              <a:t>Kliknutím lze upravit styl.</a:t>
            </a:r>
            <a:endParaRPr lang="en-US"/>
          </a:p>
        </p:txBody>
      </p:sp>
      <p:sp>
        <p:nvSpPr>
          <p:cNvPr id="3" name="Content Placeholder 2"/>
          <p:cNvSpPr>
            <a:spLocks noGrp="1"/>
          </p:cNvSpPr>
          <p:nvPr>
            <p:ph idx="1"/>
          </p:nvPr>
        </p:nvSpPr>
        <p:spPr>
          <a:xfrm rot="900000">
            <a:off x="3479028" y="959716"/>
            <a:ext cx="4658735" cy="5077623"/>
          </a:xfrm>
        </p:spPr>
        <p:txBody>
          <a:bodyPr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a:xfrm rot="900000">
            <a:off x="1690988" y="608314"/>
            <a:ext cx="1789355" cy="365125"/>
          </a:xfrm>
        </p:spPr>
        <p:txBody>
          <a:bodyPr/>
          <a:lstStyle/>
          <a:p>
            <a:fld id="{95EC1D4A-A796-47C3-A63E-CE236FB377E2}" type="datetimeFigureOut">
              <a:rPr lang="cs-CZ" smtClean="0"/>
              <a:t>16.12.2012</a:t>
            </a:fld>
            <a:endParaRPr lang="cs-CZ"/>
          </a:p>
        </p:txBody>
      </p:sp>
      <p:sp>
        <p:nvSpPr>
          <p:cNvPr id="5" name="Footer Placeholder 4"/>
          <p:cNvSpPr>
            <a:spLocks noGrp="1"/>
          </p:cNvSpPr>
          <p:nvPr>
            <p:ph type="ftr" sz="quarter" idx="11"/>
          </p:nvPr>
        </p:nvSpPr>
        <p:spPr>
          <a:xfrm rot="900000">
            <a:off x="3103620" y="6177546"/>
            <a:ext cx="2392237" cy="365125"/>
          </a:xfrm>
        </p:spPr>
        <p:txBody>
          <a:bodyPr/>
          <a:lstStyle/>
          <a:p>
            <a:endParaRPr lang="cs-CZ"/>
          </a:p>
        </p:txBody>
      </p:sp>
      <p:sp>
        <p:nvSpPr>
          <p:cNvPr id="6" name="Slide Number Placeholder 5"/>
          <p:cNvSpPr>
            <a:spLocks noGrp="1"/>
          </p:cNvSpPr>
          <p:nvPr>
            <p:ph type="sldNum" sz="quarter" idx="12"/>
          </p:nvPr>
        </p:nvSpPr>
        <p:spPr>
          <a:xfrm rot="900000">
            <a:off x="1265370" y="300797"/>
            <a:ext cx="2287319" cy="365125"/>
          </a:xfrm>
        </p:spPr>
        <p:txBody>
          <a:body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7" name="Rounded Rectangle 16"/>
          <p:cNvSpPr/>
          <p:nvPr/>
        </p:nvSpPr>
        <p:spPr>
          <a:xfrm rot="900000">
            <a:off x="-57216" y="-1017685"/>
            <a:ext cx="7411427" cy="3438177"/>
          </a:xfrm>
          <a:custGeom>
            <a:avLst/>
            <a:gdLst/>
            <a:ahLst/>
            <a:cxnLst/>
            <a:rect l="l" t="t" r="r" b="b"/>
            <a:pathLst>
              <a:path w="7411427" h="3438177">
                <a:moveTo>
                  <a:pt x="0" y="1985886"/>
                </a:moveTo>
                <a:lnTo>
                  <a:pt x="7411427" y="0"/>
                </a:lnTo>
                <a:lnTo>
                  <a:pt x="7411427" y="3356087"/>
                </a:lnTo>
                <a:cubicBezTo>
                  <a:pt x="7411427" y="3401424"/>
                  <a:pt x="7374674" y="3438177"/>
                  <a:pt x="7329337" y="3438177"/>
                </a:cubicBezTo>
                <a:lnTo>
                  <a:pt x="389140" y="3438177"/>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776641" y="2417820"/>
            <a:ext cx="6998365" cy="5080081"/>
          </a:xfrm>
          <a:custGeom>
            <a:avLst/>
            <a:gdLst/>
            <a:ahLst/>
            <a:cxnLst/>
            <a:rect l="l" t="t" r="r" b="b"/>
            <a:pathLst>
              <a:path w="6998365" h="5080081">
                <a:moveTo>
                  <a:pt x="0" y="0"/>
                </a:moveTo>
                <a:lnTo>
                  <a:pt x="6916275" y="0"/>
                </a:lnTo>
                <a:cubicBezTo>
                  <a:pt x="6961612" y="0"/>
                  <a:pt x="6998365" y="36753"/>
                  <a:pt x="6998365" y="82090"/>
                </a:cubicBezTo>
                <a:lnTo>
                  <a:pt x="6998365" y="3569608"/>
                </a:lnTo>
                <a:lnTo>
                  <a:pt x="1361203" y="5080081"/>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900000">
            <a:off x="6338067" y="3775812"/>
            <a:ext cx="3102275" cy="3544033"/>
          </a:xfrm>
          <a:custGeom>
            <a:avLst/>
            <a:gdLst/>
            <a:ahLst/>
            <a:cxnLst/>
            <a:rect l="l" t="t" r="r" b="b"/>
            <a:pathLst>
              <a:path w="3102275" h="3544033">
                <a:moveTo>
                  <a:pt x="50137" y="6451"/>
                </a:moveTo>
                <a:cubicBezTo>
                  <a:pt x="59958" y="2297"/>
                  <a:pt x="70756" y="0"/>
                  <a:pt x="82090" y="0"/>
                </a:cubicBezTo>
                <a:lnTo>
                  <a:pt x="2375388" y="0"/>
                </a:lnTo>
                <a:lnTo>
                  <a:pt x="3102275" y="2712781"/>
                </a:lnTo>
                <a:lnTo>
                  <a:pt x="0" y="3544033"/>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ounded Rectangle 19"/>
          <p:cNvSpPr/>
          <p:nvPr/>
        </p:nvSpPr>
        <p:spPr>
          <a:xfrm rot="900000">
            <a:off x="7327879" y="-104312"/>
            <a:ext cx="2350627" cy="3820866"/>
          </a:xfrm>
          <a:custGeom>
            <a:avLst/>
            <a:gdLst/>
            <a:ahLst/>
            <a:cxnLst/>
            <a:rect l="l" t="t" r="r" b="b"/>
            <a:pathLst>
              <a:path w="2350627" h="3820866">
                <a:moveTo>
                  <a:pt x="1" y="355523"/>
                </a:moveTo>
                <a:lnTo>
                  <a:pt x="1326829" y="0"/>
                </a:lnTo>
                <a:lnTo>
                  <a:pt x="2350627" y="3820866"/>
                </a:lnTo>
                <a:lnTo>
                  <a:pt x="82091" y="3820866"/>
                </a:lnTo>
                <a:cubicBezTo>
                  <a:pt x="36754" y="3820866"/>
                  <a:pt x="1" y="3784113"/>
                  <a:pt x="0" y="373877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534986" y="2921829"/>
            <a:ext cx="5690855" cy="1570680"/>
          </a:xfrm>
        </p:spPr>
        <p:txBody>
          <a:bodyPr anchor="b">
            <a:noAutofit/>
          </a:bodyPr>
          <a:lstStyle>
            <a:lvl1pPr algn="r">
              <a:defRPr sz="48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rot="900000">
            <a:off x="537849" y="4494201"/>
            <a:ext cx="5271544" cy="1500187"/>
          </a:xfrm>
        </p:spPr>
        <p:txBody>
          <a:bodyPr anchor="t">
            <a:normAutofit/>
          </a:bodyPr>
          <a:lstStyle>
            <a:lvl1pPr marL="0" indent="0" algn="r">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a:xfrm rot="900000">
            <a:off x="6878368" y="3761385"/>
            <a:ext cx="1524000" cy="365125"/>
          </a:xfrm>
        </p:spPr>
        <p:txBody>
          <a:bodyPr/>
          <a:lstStyle>
            <a:lvl1pPr algn="l">
              <a:defRPr/>
            </a:lvl1pPr>
          </a:lstStyle>
          <a:p>
            <a:fld id="{95EC1D4A-A796-47C3-A63E-CE236FB377E2}" type="datetimeFigureOut">
              <a:rPr lang="cs-CZ" smtClean="0"/>
              <a:t>16.12.2012</a:t>
            </a:fld>
            <a:endParaRPr lang="cs-CZ"/>
          </a:p>
        </p:txBody>
      </p:sp>
      <p:sp>
        <p:nvSpPr>
          <p:cNvPr id="5" name="Footer Placeholder 4"/>
          <p:cNvSpPr>
            <a:spLocks noGrp="1"/>
          </p:cNvSpPr>
          <p:nvPr>
            <p:ph type="ftr" sz="quarter" idx="11"/>
          </p:nvPr>
        </p:nvSpPr>
        <p:spPr>
          <a:xfrm rot="900000">
            <a:off x="7056965" y="3170795"/>
            <a:ext cx="1926305" cy="365125"/>
          </a:xfrm>
        </p:spPr>
        <p:txBody>
          <a:bodyPr/>
          <a:lstStyle/>
          <a:p>
            <a:endParaRPr lang="cs-CZ"/>
          </a:p>
        </p:txBody>
      </p:sp>
      <p:sp>
        <p:nvSpPr>
          <p:cNvPr id="6" name="Slide Number Placeholder 5"/>
          <p:cNvSpPr>
            <a:spLocks noGrp="1"/>
          </p:cNvSpPr>
          <p:nvPr>
            <p:ph type="sldNum" sz="quarter" idx="12"/>
          </p:nvPr>
        </p:nvSpPr>
        <p:spPr>
          <a:xfrm rot="900000" flipH="1">
            <a:off x="7176363" y="2661157"/>
            <a:ext cx="683979"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17" name="Rounded Rectangle 16"/>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1893" y="2231024"/>
            <a:ext cx="4820301" cy="1436159"/>
          </a:xfrm>
        </p:spPr>
        <p:txBody>
          <a:bodyPr/>
          <a:lstStyle/>
          <a:p>
            <a:r>
              <a:rPr lang="cs-CZ" smtClean="0"/>
              <a:t>Kliknutím lze upravit styl.</a:t>
            </a:r>
            <a:endParaRPr lang="en-US"/>
          </a:p>
        </p:txBody>
      </p:sp>
      <p:sp>
        <p:nvSpPr>
          <p:cNvPr id="3" name="Content Placeholder 2"/>
          <p:cNvSpPr>
            <a:spLocks noGrp="1"/>
          </p:cNvSpPr>
          <p:nvPr>
            <p:ph sz="half" idx="1"/>
          </p:nvPr>
        </p:nvSpPr>
        <p:spPr>
          <a:xfrm rot="-900000">
            <a:off x="1014439" y="1335061"/>
            <a:ext cx="2578608" cy="48398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rot="-900000">
            <a:off x="3701032" y="618005"/>
            <a:ext cx="2580010" cy="4837176"/>
          </a:xfrm>
        </p:spPr>
        <p:txBody>
          <a:bodyPr anchor="t"/>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a:xfrm rot="-900000">
            <a:off x="7755919" y="5887412"/>
            <a:ext cx="1241980" cy="365125"/>
          </a:xfrm>
        </p:spPr>
        <p:txBody>
          <a:bodyPr/>
          <a:lstStyle>
            <a:lvl1pPr algn="l">
              <a:defRPr/>
            </a:lvl1pPr>
          </a:lstStyle>
          <a:p>
            <a:fld id="{95EC1D4A-A796-47C3-A63E-CE236FB377E2}" type="datetimeFigureOut">
              <a:rPr lang="cs-CZ" smtClean="0"/>
              <a:t>16.12.2012</a:t>
            </a:fld>
            <a:endParaRPr lang="cs-CZ"/>
          </a:p>
        </p:txBody>
      </p:sp>
      <p:sp>
        <p:nvSpPr>
          <p:cNvPr id="6" name="Footer Placeholder 5"/>
          <p:cNvSpPr>
            <a:spLocks noGrp="1"/>
          </p:cNvSpPr>
          <p:nvPr>
            <p:ph type="ftr" sz="quarter" idx="11"/>
          </p:nvPr>
        </p:nvSpPr>
        <p:spPr>
          <a:xfrm rot="-900000">
            <a:off x="4054658" y="5494374"/>
            <a:ext cx="3124200" cy="365125"/>
          </a:xfrm>
        </p:spPr>
        <p:txBody>
          <a:bodyPr/>
          <a:lstStyle>
            <a:lvl1pPr algn="r">
              <a:defRPr/>
            </a:lvl1pPr>
          </a:lstStyle>
          <a:p>
            <a:endParaRPr lang="cs-CZ"/>
          </a:p>
        </p:txBody>
      </p:sp>
      <p:sp>
        <p:nvSpPr>
          <p:cNvPr id="7" name="Slide Number Placeholder 6"/>
          <p:cNvSpPr>
            <a:spLocks noGrp="1"/>
          </p:cNvSpPr>
          <p:nvPr>
            <p:ph type="sldNum" sz="quarter" idx="12"/>
          </p:nvPr>
        </p:nvSpPr>
        <p:spPr>
          <a:xfrm rot="-900000">
            <a:off x="7690164" y="5643110"/>
            <a:ext cx="1241693"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53" name="Rounded Rectangle 52"/>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ounded Rectangle 53"/>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ounded Rectangle 54"/>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ounded Rectangle 55"/>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rot="-900000">
            <a:off x="854761" y="1406870"/>
            <a:ext cx="2213148" cy="759866"/>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rot="-900000">
            <a:off x="1120518" y="2227895"/>
            <a:ext cx="2578608" cy="39387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rot="-900000">
            <a:off x="3535709" y="687503"/>
            <a:ext cx="2214753" cy="753043"/>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rot="-900000">
            <a:off x="3808498" y="1495882"/>
            <a:ext cx="2578608" cy="39559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a:xfrm rot="-900000">
            <a:off x="7754112" y="5888736"/>
            <a:ext cx="1243584" cy="365125"/>
          </a:xfrm>
        </p:spPr>
        <p:txBody>
          <a:bodyPr/>
          <a:lstStyle>
            <a:lvl1pPr algn="l">
              <a:defRPr/>
            </a:lvl1pPr>
          </a:lstStyle>
          <a:p>
            <a:fld id="{95EC1D4A-A796-47C3-A63E-CE236FB377E2}" type="datetimeFigureOut">
              <a:rPr lang="cs-CZ" smtClean="0"/>
              <a:t>16.12.2012</a:t>
            </a:fld>
            <a:endParaRPr lang="cs-CZ"/>
          </a:p>
        </p:txBody>
      </p:sp>
      <p:sp>
        <p:nvSpPr>
          <p:cNvPr id="8" name="Footer Placeholder 7"/>
          <p:cNvSpPr>
            <a:spLocks noGrp="1"/>
          </p:cNvSpPr>
          <p:nvPr>
            <p:ph type="ftr" sz="quarter" idx="11"/>
          </p:nvPr>
        </p:nvSpPr>
        <p:spPr>
          <a:xfrm rot="-900000">
            <a:off x="4050792" y="5495544"/>
            <a:ext cx="3124200" cy="365125"/>
          </a:xfrm>
        </p:spPr>
        <p:txBody>
          <a:bodyPr/>
          <a:lstStyle>
            <a:lvl1pPr algn="r">
              <a:defRPr/>
            </a:lvl1pPr>
          </a:lstStyle>
          <a:p>
            <a:endParaRPr lang="cs-CZ"/>
          </a:p>
        </p:txBody>
      </p:sp>
      <p:sp>
        <p:nvSpPr>
          <p:cNvPr id="9" name="Slide Number Placeholder 8"/>
          <p:cNvSpPr>
            <a:spLocks noGrp="1"/>
          </p:cNvSpPr>
          <p:nvPr>
            <p:ph type="sldNum" sz="quarter" idx="12"/>
          </p:nvPr>
        </p:nvSpPr>
        <p:spPr>
          <a:xfrm rot="-900000">
            <a:off x="7690104" y="5641848"/>
            <a:ext cx="1243584"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1" name="Rounded Rectangle 20"/>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1"/>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2"/>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0936" y="2926080"/>
            <a:ext cx="5065776" cy="1691640"/>
          </a:xfrm>
        </p:spPr>
        <p:txBody>
          <a:bodyPr/>
          <a:lstStyle/>
          <a:p>
            <a:r>
              <a:rPr lang="cs-CZ" smtClean="0"/>
              <a:t>Kliknutím lze upravit styl.</a:t>
            </a:r>
            <a:endParaRPr lang="en-US"/>
          </a:p>
        </p:txBody>
      </p:sp>
      <p:sp>
        <p:nvSpPr>
          <p:cNvPr id="3" name="Date Placeholder 2"/>
          <p:cNvSpPr>
            <a:spLocks noGrp="1"/>
          </p:cNvSpPr>
          <p:nvPr>
            <p:ph type="dt" sz="half" idx="10"/>
          </p:nvPr>
        </p:nvSpPr>
        <p:spPr>
          <a:xfrm rot="900000">
            <a:off x="1691640" y="612648"/>
            <a:ext cx="1792224" cy="365125"/>
          </a:xfrm>
        </p:spPr>
        <p:txBody>
          <a:bodyPr/>
          <a:lstStyle/>
          <a:p>
            <a:fld id="{95EC1D4A-A796-47C3-A63E-CE236FB377E2}" type="datetimeFigureOut">
              <a:rPr lang="cs-CZ" smtClean="0"/>
              <a:t>16.12.2012</a:t>
            </a:fld>
            <a:endParaRPr lang="cs-CZ"/>
          </a:p>
        </p:txBody>
      </p:sp>
      <p:sp>
        <p:nvSpPr>
          <p:cNvPr id="4" name="Footer Placeholder 3"/>
          <p:cNvSpPr>
            <a:spLocks noGrp="1"/>
          </p:cNvSpPr>
          <p:nvPr>
            <p:ph type="ftr" sz="quarter" idx="11"/>
          </p:nvPr>
        </p:nvSpPr>
        <p:spPr>
          <a:xfrm rot="900000">
            <a:off x="2493721" y="6101033"/>
            <a:ext cx="3052113" cy="365125"/>
          </a:xfrm>
        </p:spPr>
        <p:txBody>
          <a:bodyPr/>
          <a:lstStyle/>
          <a:p>
            <a:endParaRPr lang="cs-CZ"/>
          </a:p>
        </p:txBody>
      </p:sp>
      <p:sp>
        <p:nvSpPr>
          <p:cNvPr id="5" name="Slide Number Placeholder 4"/>
          <p:cNvSpPr>
            <a:spLocks noGrp="1"/>
          </p:cNvSpPr>
          <p:nvPr>
            <p:ph type="sldNum" sz="quarter" idx="12"/>
          </p:nvPr>
        </p:nvSpPr>
        <p:spPr>
          <a:xfrm rot="900000">
            <a:off x="1261872" y="301752"/>
            <a:ext cx="2286000" cy="365125"/>
          </a:xfrm>
        </p:spPr>
        <p:txBody>
          <a:body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12" name="Rounded Rectangle 11"/>
          <p:cNvSpPr/>
          <p:nvPr/>
        </p:nvSpPr>
        <p:spPr>
          <a:xfrm rot="900000">
            <a:off x="-372248" y="-1218153"/>
            <a:ext cx="8577953" cy="6344114"/>
          </a:xfrm>
          <a:custGeom>
            <a:avLst/>
            <a:gdLst/>
            <a:ahLst/>
            <a:cxnLst/>
            <a:rect l="l" t="t" r="r" b="b"/>
            <a:pathLst>
              <a:path w="8577953" h="6344114">
                <a:moveTo>
                  <a:pt x="0" y="2298455"/>
                </a:moveTo>
                <a:lnTo>
                  <a:pt x="8577953" y="0"/>
                </a:lnTo>
                <a:lnTo>
                  <a:pt x="8577953" y="6262024"/>
                </a:lnTo>
                <a:cubicBezTo>
                  <a:pt x="8577953" y="6307361"/>
                  <a:pt x="8541200" y="6344113"/>
                  <a:pt x="8495863" y="6344113"/>
                </a:cubicBezTo>
                <a:lnTo>
                  <a:pt x="1084031" y="634411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0000">
            <a:off x="-449071" y="5207889"/>
            <a:ext cx="7470000" cy="2486713"/>
          </a:xfrm>
          <a:custGeom>
            <a:avLst/>
            <a:gdLst/>
            <a:ahLst/>
            <a:cxnLst/>
            <a:rect l="l" t="t" r="r" b="b"/>
            <a:pathLst>
              <a:path w="7470000" h="2486713">
                <a:moveTo>
                  <a:pt x="0" y="0"/>
                </a:moveTo>
                <a:lnTo>
                  <a:pt x="7387910" y="0"/>
                </a:lnTo>
                <a:cubicBezTo>
                  <a:pt x="7433247" y="0"/>
                  <a:pt x="7470000" y="36753"/>
                  <a:pt x="7470000" y="82090"/>
                </a:cubicBezTo>
                <a:lnTo>
                  <a:pt x="7470000" y="663670"/>
                </a:lnTo>
                <a:lnTo>
                  <a:pt x="666313" y="2486713"/>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0000">
            <a:off x="7192310" y="6483326"/>
            <a:ext cx="1932834" cy="635630"/>
          </a:xfrm>
          <a:custGeom>
            <a:avLst/>
            <a:gdLst/>
            <a:ahLst/>
            <a:cxnLst/>
            <a:rect l="l" t="t" r="r" b="b"/>
            <a:pathLst>
              <a:path w="1932834" h="635630">
                <a:moveTo>
                  <a:pt x="50137" y="6451"/>
                </a:moveTo>
                <a:cubicBezTo>
                  <a:pt x="59958" y="2297"/>
                  <a:pt x="70756" y="0"/>
                  <a:pt x="82090" y="0"/>
                </a:cubicBezTo>
                <a:lnTo>
                  <a:pt x="1901288" y="0"/>
                </a:lnTo>
                <a:lnTo>
                  <a:pt x="1932834" y="117729"/>
                </a:lnTo>
                <a:lnTo>
                  <a:pt x="0" y="635630"/>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14"/>
          <p:cNvSpPr/>
          <p:nvPr/>
        </p:nvSpPr>
        <p:spPr>
          <a:xfrm rot="900000">
            <a:off x="8127084" y="92392"/>
            <a:ext cx="1878991" cy="6414233"/>
          </a:xfrm>
          <a:custGeom>
            <a:avLst/>
            <a:gdLst/>
            <a:ahLst/>
            <a:cxnLst/>
            <a:rect l="l" t="t" r="r" b="b"/>
            <a:pathLst>
              <a:path w="1878991" h="6414233">
                <a:moveTo>
                  <a:pt x="0" y="42953"/>
                </a:moveTo>
                <a:lnTo>
                  <a:pt x="160303" y="0"/>
                </a:lnTo>
                <a:lnTo>
                  <a:pt x="1878991" y="6414233"/>
                </a:lnTo>
                <a:lnTo>
                  <a:pt x="82090" y="6414233"/>
                </a:lnTo>
                <a:cubicBezTo>
                  <a:pt x="36753" y="6414233"/>
                  <a:pt x="0" y="6377480"/>
                  <a:pt x="0" y="633214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a:xfrm rot="900000">
            <a:off x="7521938" y="5927116"/>
            <a:ext cx="1524000" cy="365125"/>
          </a:xfrm>
        </p:spPr>
        <p:txBody>
          <a:bodyPr/>
          <a:lstStyle>
            <a:lvl1pPr algn="l">
              <a:defRPr/>
            </a:lvl1pPr>
          </a:lstStyle>
          <a:p>
            <a:fld id="{95EC1D4A-A796-47C3-A63E-CE236FB377E2}" type="datetimeFigureOut">
              <a:rPr lang="cs-CZ" smtClean="0"/>
              <a:t>16.12.2012</a:t>
            </a:fld>
            <a:endParaRPr lang="cs-CZ"/>
          </a:p>
        </p:txBody>
      </p:sp>
      <p:sp>
        <p:nvSpPr>
          <p:cNvPr id="3" name="Footer Placeholder 2"/>
          <p:cNvSpPr>
            <a:spLocks noGrp="1"/>
          </p:cNvSpPr>
          <p:nvPr>
            <p:ph type="ftr" sz="quarter" idx="11"/>
          </p:nvPr>
        </p:nvSpPr>
        <p:spPr>
          <a:xfrm rot="900000">
            <a:off x="3892286" y="5987296"/>
            <a:ext cx="3124200" cy="295162"/>
          </a:xfrm>
        </p:spPr>
        <p:txBody>
          <a:bodyPr/>
          <a:lstStyle>
            <a:lvl1pPr algn="r">
              <a:defRPr/>
            </a:lvl1pPr>
          </a:lstStyle>
          <a:p>
            <a:endParaRPr lang="cs-CZ"/>
          </a:p>
        </p:txBody>
      </p:sp>
      <p:sp>
        <p:nvSpPr>
          <p:cNvPr id="4" name="Slide Number Placeholder 3"/>
          <p:cNvSpPr>
            <a:spLocks noGrp="1"/>
          </p:cNvSpPr>
          <p:nvPr>
            <p:ph type="sldNum" sz="quarter" idx="12"/>
          </p:nvPr>
        </p:nvSpPr>
        <p:spPr>
          <a:xfrm rot="900000">
            <a:off x="7599046" y="5570110"/>
            <a:ext cx="716206"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13" name="Rounded Rectangle 12"/>
          <p:cNvSpPr/>
          <p:nvPr/>
        </p:nvSpPr>
        <p:spPr>
          <a:xfrm rot="20707748">
            <a:off x="-897260" y="-624538"/>
            <a:ext cx="7286946" cy="6041338"/>
          </a:xfrm>
          <a:custGeom>
            <a:avLst/>
            <a:gdLst/>
            <a:ahLst/>
            <a:cxnLst/>
            <a:rect l="l" t="t" r="r" b="b"/>
            <a:pathLst>
              <a:path w="7286946" h="6041338">
                <a:moveTo>
                  <a:pt x="1604186" y="0"/>
                </a:moveTo>
                <a:lnTo>
                  <a:pt x="7286946" y="1508972"/>
                </a:lnTo>
                <a:lnTo>
                  <a:pt x="7286946" y="5959247"/>
                </a:lnTo>
                <a:cubicBezTo>
                  <a:pt x="7286946" y="6004584"/>
                  <a:pt x="7250193" y="6041337"/>
                  <a:pt x="7204856" y="6041337"/>
                </a:cubicBezTo>
                <a:lnTo>
                  <a:pt x="0" y="6041338"/>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64806" y="5378153"/>
            <a:ext cx="7443151" cy="2476431"/>
          </a:xfrm>
          <a:custGeom>
            <a:avLst/>
            <a:gdLst/>
            <a:ahLst/>
            <a:cxnLst/>
            <a:rect l="l" t="t" r="r" b="b"/>
            <a:pathLst>
              <a:path w="7443151" h="2476431">
                <a:moveTo>
                  <a:pt x="7393013" y="6452"/>
                </a:moveTo>
                <a:cubicBezTo>
                  <a:pt x="7422477" y="18914"/>
                  <a:pt x="7443150" y="48087"/>
                  <a:pt x="7443150" y="82090"/>
                </a:cubicBezTo>
                <a:lnTo>
                  <a:pt x="7443151" y="2476431"/>
                </a:lnTo>
                <a:lnTo>
                  <a:pt x="0" y="500014"/>
                </a:lnTo>
                <a:lnTo>
                  <a:pt x="132771" y="1"/>
                </a:lnTo>
                <a:lnTo>
                  <a:pt x="7361060" y="1"/>
                </a:lnTo>
                <a:cubicBezTo>
                  <a:pt x="7372394" y="0"/>
                  <a:pt x="7383192" y="2298"/>
                  <a:pt x="7393013" y="6452"/>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660994" y="5459931"/>
            <a:ext cx="1709023" cy="1538302"/>
          </a:xfrm>
          <a:custGeom>
            <a:avLst/>
            <a:gdLst/>
            <a:ahLst/>
            <a:cxnLst/>
            <a:rect l="l" t="t" r="r" b="b"/>
            <a:pathLst>
              <a:path w="1709023" h="1538302">
                <a:moveTo>
                  <a:pt x="1709023" y="0"/>
                </a:moveTo>
                <a:lnTo>
                  <a:pt x="1300550" y="1538302"/>
                </a:lnTo>
                <a:lnTo>
                  <a:pt x="0" y="119296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20707748">
            <a:off x="6673110" y="-489836"/>
            <a:ext cx="3059119" cy="5809409"/>
          </a:xfrm>
          <a:custGeom>
            <a:avLst/>
            <a:gdLst/>
            <a:ahLst/>
            <a:cxnLst/>
            <a:rect l="l" t="t" r="r" b="b"/>
            <a:pathLst>
              <a:path w="3059119" h="5809409">
                <a:moveTo>
                  <a:pt x="0" y="0"/>
                </a:moveTo>
                <a:lnTo>
                  <a:pt x="3059119" y="812303"/>
                </a:lnTo>
                <a:lnTo>
                  <a:pt x="1732212" y="5809409"/>
                </a:lnTo>
                <a:lnTo>
                  <a:pt x="82090" y="5809409"/>
                </a:lnTo>
                <a:cubicBezTo>
                  <a:pt x="36753" y="5809409"/>
                  <a:pt x="0" y="5772656"/>
                  <a:pt x="0" y="5727319"/>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nchor="b"/>
          <a:lstStyle>
            <a:lvl1pPr algn="r">
              <a:defRPr sz="4400" b="0"/>
            </a:lvl1pPr>
          </a:lstStyle>
          <a:p>
            <a:r>
              <a:rPr lang="cs-CZ" smtClean="0"/>
              <a:t>Kliknutím lze upravit styl.</a:t>
            </a:r>
            <a:endParaRPr lang="en-US" dirty="0"/>
          </a:p>
        </p:txBody>
      </p:sp>
      <p:sp>
        <p:nvSpPr>
          <p:cNvPr id="3" name="Content Placeholder 2"/>
          <p:cNvSpPr>
            <a:spLocks noGrp="1"/>
          </p:cNvSpPr>
          <p:nvPr>
            <p:ph idx="1"/>
          </p:nvPr>
        </p:nvSpPr>
        <p:spPr>
          <a:xfrm rot="-900000">
            <a:off x="844848" y="997933"/>
            <a:ext cx="5343100" cy="3888220"/>
          </a:xfrm>
        </p:spPr>
        <p:txBody>
          <a:bodyPr anchor="b"/>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900000">
            <a:off x="3216573" y="5144589"/>
            <a:ext cx="3930375" cy="988131"/>
          </a:xfrm>
        </p:spPr>
        <p:txBody>
          <a:bodyPr>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900000">
            <a:off x="7754112" y="5888736"/>
            <a:ext cx="1243584" cy="365125"/>
          </a:xfrm>
        </p:spPr>
        <p:txBody>
          <a:bodyPr/>
          <a:lstStyle>
            <a:lvl1pPr algn="l">
              <a:defRPr/>
            </a:lvl1pPr>
          </a:lstStyle>
          <a:p>
            <a:fld id="{95EC1D4A-A796-47C3-A63E-CE236FB377E2}" type="datetimeFigureOut">
              <a:rPr lang="cs-CZ" smtClean="0"/>
              <a:t>16.12.2012</a:t>
            </a:fld>
            <a:endParaRPr lang="cs-CZ"/>
          </a:p>
        </p:txBody>
      </p:sp>
      <p:sp>
        <p:nvSpPr>
          <p:cNvPr id="6" name="Footer Placeholder 5"/>
          <p:cNvSpPr>
            <a:spLocks noGrp="1"/>
          </p:cNvSpPr>
          <p:nvPr>
            <p:ph type="ftr" sz="quarter" idx="11"/>
          </p:nvPr>
        </p:nvSpPr>
        <p:spPr>
          <a:xfrm rot="-900000">
            <a:off x="4263966" y="6099104"/>
            <a:ext cx="3063047" cy="365125"/>
          </a:xfrm>
        </p:spPr>
        <p:txBody>
          <a:bodyPr/>
          <a:lstStyle>
            <a:lvl1pPr algn="r">
              <a:defRPr/>
            </a:lvl1pPr>
          </a:lstStyle>
          <a:p>
            <a:endParaRPr lang="cs-CZ"/>
          </a:p>
        </p:txBody>
      </p:sp>
      <p:sp>
        <p:nvSpPr>
          <p:cNvPr id="7" name="Slide Number Placeholder 6"/>
          <p:cNvSpPr>
            <a:spLocks noGrp="1"/>
          </p:cNvSpPr>
          <p:nvPr>
            <p:ph type="sldNum" sz="quarter" idx="12"/>
          </p:nvPr>
        </p:nvSpPr>
        <p:spPr>
          <a:xfrm rot="-900000">
            <a:off x="7690104" y="5641848"/>
            <a:ext cx="1243584"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rot="900000">
            <a:off x="-533701" y="-979752"/>
            <a:ext cx="6672870" cy="6821601"/>
          </a:xfrm>
          <a:custGeom>
            <a:avLst/>
            <a:gdLst/>
            <a:ahLst/>
            <a:cxnLst/>
            <a:rect l="l" t="t" r="r" b="b"/>
            <a:pathLst>
              <a:path w="6672870" h="6821601">
                <a:moveTo>
                  <a:pt x="0" y="1787990"/>
                </a:moveTo>
                <a:lnTo>
                  <a:pt x="6672870" y="0"/>
                </a:lnTo>
                <a:lnTo>
                  <a:pt x="6672870" y="6739511"/>
                </a:lnTo>
                <a:cubicBezTo>
                  <a:pt x="6672870" y="6784848"/>
                  <a:pt x="6636117" y="6821601"/>
                  <a:pt x="6590780" y="6821601"/>
                </a:cubicBezTo>
                <a:lnTo>
                  <a:pt x="1348753" y="6821601"/>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900000">
            <a:off x="-283896" y="5969722"/>
            <a:ext cx="5300494" cy="1495954"/>
          </a:xfrm>
          <a:custGeom>
            <a:avLst/>
            <a:gdLst/>
            <a:ahLst/>
            <a:cxnLst/>
            <a:rect l="l" t="t" r="r" b="b"/>
            <a:pathLst>
              <a:path w="5300494" h="1495954">
                <a:moveTo>
                  <a:pt x="0" y="0"/>
                </a:moveTo>
                <a:lnTo>
                  <a:pt x="5218404" y="0"/>
                </a:lnTo>
                <a:cubicBezTo>
                  <a:pt x="5263741" y="0"/>
                  <a:pt x="5300494" y="36753"/>
                  <a:pt x="5300494" y="82090"/>
                </a:cubicBezTo>
                <a:lnTo>
                  <a:pt x="5300494" y="183095"/>
                </a:lnTo>
                <a:lnTo>
                  <a:pt x="400840" y="149595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p:cNvSpPr/>
          <p:nvPr/>
        </p:nvSpPr>
        <p:spPr>
          <a:xfrm rot="900000">
            <a:off x="6930292" y="-242630"/>
            <a:ext cx="2434235" cy="1383623"/>
          </a:xfrm>
          <a:custGeom>
            <a:avLst/>
            <a:gdLst/>
            <a:ahLst/>
            <a:cxnLst/>
            <a:rect l="l" t="t" r="r" b="b"/>
            <a:pathLst>
              <a:path w="2434235" h="1383623">
                <a:moveTo>
                  <a:pt x="0" y="552912"/>
                </a:moveTo>
                <a:lnTo>
                  <a:pt x="2063495" y="0"/>
                </a:lnTo>
                <a:lnTo>
                  <a:pt x="2434235" y="1383623"/>
                </a:lnTo>
                <a:lnTo>
                  <a:pt x="82090" y="1383622"/>
                </a:lnTo>
                <a:cubicBezTo>
                  <a:pt x="36754" y="1383622"/>
                  <a:pt x="0" y="1346869"/>
                  <a:pt x="0" y="130153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5899782" y="1282101"/>
            <a:ext cx="3842742" cy="6178450"/>
          </a:xfrm>
          <a:custGeom>
            <a:avLst/>
            <a:gdLst/>
            <a:ahLst/>
            <a:cxnLst/>
            <a:rect l="l" t="t" r="r" b="b"/>
            <a:pathLst>
              <a:path w="3842742" h="6178450">
                <a:moveTo>
                  <a:pt x="50137" y="6451"/>
                </a:moveTo>
                <a:cubicBezTo>
                  <a:pt x="59958" y="2297"/>
                  <a:pt x="70756" y="0"/>
                  <a:pt x="82090" y="0"/>
                </a:cubicBezTo>
                <a:lnTo>
                  <a:pt x="2463128" y="0"/>
                </a:lnTo>
                <a:lnTo>
                  <a:pt x="3842742" y="5148790"/>
                </a:lnTo>
                <a:lnTo>
                  <a:pt x="0" y="6178450"/>
                </a:lnTo>
                <a:lnTo>
                  <a:pt x="0" y="82090"/>
                </a:lnTo>
                <a:cubicBezTo>
                  <a:pt x="0" y="48087"/>
                  <a:pt x="20674" y="18913"/>
                  <a:pt x="5013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4578273" y="2744935"/>
            <a:ext cx="5036383" cy="1997131"/>
          </a:xfrm>
        </p:spPr>
        <p:txBody>
          <a:bodyPr anchor="t">
            <a:normAutofit/>
          </a:bodyPr>
          <a:lstStyle>
            <a:lvl1pPr algn="r">
              <a:defRPr sz="4400" b="0"/>
            </a:lvl1pPr>
          </a:lstStyle>
          <a:p>
            <a:r>
              <a:rPr lang="cs-CZ" smtClean="0"/>
              <a:t>Kliknutím lze upravit styl.</a:t>
            </a:r>
            <a:endParaRPr lang="en-US"/>
          </a:p>
        </p:txBody>
      </p:sp>
      <p:sp>
        <p:nvSpPr>
          <p:cNvPr id="3" name="Picture Placeholder 2"/>
          <p:cNvSpPr>
            <a:spLocks noGrp="1"/>
          </p:cNvSpPr>
          <p:nvPr>
            <p:ph type="pic" idx="1"/>
          </p:nvPr>
        </p:nvSpPr>
        <p:spPr>
          <a:xfrm rot="900000">
            <a:off x="1507529" y="615731"/>
            <a:ext cx="4323504" cy="3294418"/>
          </a:xfrm>
          <a:prstGeom prst="roundRect">
            <a:avLst>
              <a:gd name="adj" fmla="val 4992"/>
            </a:avLst>
          </a:prstGeom>
          <a:ln w="19050">
            <a:solidFill>
              <a:schemeClr val="tx1"/>
            </a:solidFill>
          </a:ln>
          <a:effectLst>
            <a:innerShdw blurRad="101600" dir="13500000">
              <a:prstClr val="black">
                <a:alpha val="70000"/>
              </a:prstClr>
            </a:inn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rot="900000">
            <a:off x="822789" y="4161126"/>
            <a:ext cx="4310915" cy="1203540"/>
          </a:xfrm>
        </p:spPr>
        <p:txBody>
          <a:bodyPr anchor="t">
            <a:normAutofit/>
          </a:bodyPr>
          <a:lstStyle>
            <a:lvl1pPr marL="0" indent="0" algn="ctr">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900000">
            <a:off x="6992395" y="571255"/>
            <a:ext cx="1524000" cy="365125"/>
          </a:xfrm>
        </p:spPr>
        <p:txBody>
          <a:bodyPr/>
          <a:lstStyle>
            <a:lvl1pPr algn="l">
              <a:defRPr/>
            </a:lvl1pPr>
          </a:lstStyle>
          <a:p>
            <a:fld id="{95EC1D4A-A796-47C3-A63E-CE236FB377E2}" type="datetimeFigureOut">
              <a:rPr lang="cs-CZ" smtClean="0"/>
              <a:t>16.12.2012</a:t>
            </a:fld>
            <a:endParaRPr lang="cs-CZ"/>
          </a:p>
        </p:txBody>
      </p:sp>
      <p:sp>
        <p:nvSpPr>
          <p:cNvPr id="6" name="Footer Placeholder 5"/>
          <p:cNvSpPr>
            <a:spLocks noGrp="1"/>
          </p:cNvSpPr>
          <p:nvPr>
            <p:ph type="ftr" sz="quarter" idx="11"/>
          </p:nvPr>
        </p:nvSpPr>
        <p:spPr>
          <a:xfrm rot="900000">
            <a:off x="647292" y="5162531"/>
            <a:ext cx="2977453" cy="365125"/>
          </a:xfrm>
        </p:spPr>
        <p:txBody>
          <a:bodyPr/>
          <a:lstStyle>
            <a:lvl1pPr algn="l">
              <a:defRPr/>
            </a:lvl1pPr>
          </a:lstStyle>
          <a:p>
            <a:endParaRPr lang="cs-CZ"/>
          </a:p>
        </p:txBody>
      </p:sp>
      <p:sp>
        <p:nvSpPr>
          <p:cNvPr id="7" name="Slide Number Placeholder 6"/>
          <p:cNvSpPr>
            <a:spLocks noGrp="1"/>
          </p:cNvSpPr>
          <p:nvPr>
            <p:ph type="sldNum" sz="quarter" idx="12"/>
          </p:nvPr>
        </p:nvSpPr>
        <p:spPr>
          <a:xfrm rot="900000">
            <a:off x="7046470" y="391054"/>
            <a:ext cx="1963187"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12" name="Rounded Rectangle 11"/>
          <p:cNvSpPr/>
          <p:nvPr/>
        </p:nvSpPr>
        <p:spPr>
          <a:xfrm rot="20707748">
            <a:off x="-895918" y="-766298"/>
            <a:ext cx="8332816" cy="5894380"/>
          </a:xfrm>
          <a:custGeom>
            <a:avLst/>
            <a:gdLst/>
            <a:ahLst/>
            <a:cxnLst/>
            <a:rect l="l" t="t" r="r" b="b"/>
            <a:pathLst>
              <a:path w="8332816" h="5894380">
                <a:moveTo>
                  <a:pt x="1565164" y="0"/>
                </a:moveTo>
                <a:lnTo>
                  <a:pt x="8332816" y="1797049"/>
                </a:lnTo>
                <a:lnTo>
                  <a:pt x="8332816" y="5812290"/>
                </a:lnTo>
                <a:cubicBezTo>
                  <a:pt x="8332816" y="5857627"/>
                  <a:pt x="8296063" y="5894380"/>
                  <a:pt x="8250726" y="5894380"/>
                </a:cubicBezTo>
                <a:lnTo>
                  <a:pt x="0" y="5894380"/>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64746" y="5089618"/>
            <a:ext cx="8528044" cy="2911464"/>
          </a:xfrm>
          <a:custGeom>
            <a:avLst/>
            <a:gdLst/>
            <a:ahLst/>
            <a:cxnLst/>
            <a:rect l="l" t="t" r="r" b="b"/>
            <a:pathLst>
              <a:path w="8528044" h="2911464">
                <a:moveTo>
                  <a:pt x="8477907" y="6451"/>
                </a:moveTo>
                <a:cubicBezTo>
                  <a:pt x="8507371" y="18913"/>
                  <a:pt x="8528044" y="48087"/>
                  <a:pt x="8528044" y="82090"/>
                </a:cubicBezTo>
                <a:lnTo>
                  <a:pt x="8528044" y="2911464"/>
                </a:lnTo>
                <a:lnTo>
                  <a:pt x="0" y="646970"/>
                </a:lnTo>
                <a:lnTo>
                  <a:pt x="171794" y="0"/>
                </a:lnTo>
                <a:lnTo>
                  <a:pt x="8445954" y="0"/>
                </a:lnTo>
                <a:cubicBezTo>
                  <a:pt x="8457288" y="0"/>
                  <a:pt x="8468086" y="2297"/>
                  <a:pt x="847790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8533928" y="3839503"/>
            <a:ext cx="1011244" cy="2994350"/>
          </a:xfrm>
          <a:custGeom>
            <a:avLst/>
            <a:gdLst/>
            <a:ahLst/>
            <a:cxnLst/>
            <a:rect l="l" t="t" r="r" b="b"/>
            <a:pathLst>
              <a:path w="1011244" h="2994350">
                <a:moveTo>
                  <a:pt x="1011244" y="0"/>
                </a:moveTo>
                <a:lnTo>
                  <a:pt x="216140" y="2994350"/>
                </a:lnTo>
                <a:lnTo>
                  <a:pt x="0" y="2936957"/>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588490" y="-321837"/>
            <a:ext cx="1976541" cy="4072806"/>
          </a:xfrm>
          <a:custGeom>
            <a:avLst/>
            <a:gdLst/>
            <a:ahLst/>
            <a:cxnLst/>
            <a:rect l="l" t="t" r="r" b="b"/>
            <a:pathLst>
              <a:path w="1976541" h="4072806">
                <a:moveTo>
                  <a:pt x="0" y="0"/>
                </a:moveTo>
                <a:lnTo>
                  <a:pt x="1976541" y="524841"/>
                </a:lnTo>
                <a:lnTo>
                  <a:pt x="1034432" y="4072806"/>
                </a:lnTo>
                <a:lnTo>
                  <a:pt x="82090" y="4072806"/>
                </a:lnTo>
                <a:cubicBezTo>
                  <a:pt x="36753" y="4072806"/>
                  <a:pt x="0" y="4036053"/>
                  <a:pt x="0" y="399071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3183882" y="4760430"/>
            <a:ext cx="5004753" cy="1299542"/>
          </a:xfrm>
        </p:spPr>
        <p:txBody>
          <a:bodyPr anchor="t"/>
          <a:lstStyle/>
          <a:p>
            <a:r>
              <a:rPr lang="cs-CZ" smtClean="0"/>
              <a:t>Kliknutím lze upravit styl.</a:t>
            </a:r>
            <a:endParaRPr lang="en-US"/>
          </a:p>
        </p:txBody>
      </p:sp>
      <p:sp>
        <p:nvSpPr>
          <p:cNvPr id="3" name="Vertical Text Placeholder 2"/>
          <p:cNvSpPr>
            <a:spLocks noGrp="1"/>
          </p:cNvSpPr>
          <p:nvPr>
            <p:ph type="body" orient="vert" idx="1"/>
          </p:nvPr>
        </p:nvSpPr>
        <p:spPr>
          <a:xfrm rot="-900000">
            <a:off x="781854" y="984581"/>
            <a:ext cx="6581279" cy="360475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a:xfrm rot="-900000">
            <a:off x="6996405" y="6238502"/>
            <a:ext cx="1524000" cy="365125"/>
          </a:xfrm>
        </p:spPr>
        <p:txBody>
          <a:bodyPr/>
          <a:lstStyle/>
          <a:p>
            <a:fld id="{95EC1D4A-A796-47C3-A63E-CE236FB377E2}" type="datetimeFigureOut">
              <a:rPr lang="cs-CZ" smtClean="0"/>
              <a:t>16.12.2012</a:t>
            </a:fld>
            <a:endParaRPr lang="cs-CZ"/>
          </a:p>
        </p:txBody>
      </p:sp>
      <p:sp>
        <p:nvSpPr>
          <p:cNvPr id="5" name="Footer Placeholder 4"/>
          <p:cNvSpPr>
            <a:spLocks noGrp="1"/>
          </p:cNvSpPr>
          <p:nvPr>
            <p:ph type="ftr" sz="quarter" idx="11"/>
          </p:nvPr>
        </p:nvSpPr>
        <p:spPr>
          <a:xfrm rot="-900000">
            <a:off x="5321849" y="6094794"/>
            <a:ext cx="3124200" cy="365125"/>
          </a:xfrm>
        </p:spPr>
        <p:txBody>
          <a:bodyPr/>
          <a:lstStyle>
            <a:lvl1pPr algn="r">
              <a:defRPr/>
            </a:lvl1pPr>
          </a:lstStyle>
          <a:p>
            <a:endParaRPr lang="cs-CZ"/>
          </a:p>
        </p:txBody>
      </p:sp>
      <p:sp>
        <p:nvSpPr>
          <p:cNvPr id="6" name="Slide Number Placeholder 5"/>
          <p:cNvSpPr>
            <a:spLocks noGrp="1"/>
          </p:cNvSpPr>
          <p:nvPr>
            <p:ph type="sldNum" sz="quarter" idx="12"/>
          </p:nvPr>
        </p:nvSpPr>
        <p:spPr>
          <a:xfrm rot="-900000">
            <a:off x="8182730" y="3246937"/>
            <a:ext cx="907445"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12" name="Rounded Rectangle 11"/>
          <p:cNvSpPr/>
          <p:nvPr/>
        </p:nvSpPr>
        <p:spPr>
          <a:xfrm rot="20707748">
            <a:off x="-882907" y="-626065"/>
            <a:ext cx="7440156" cy="7347127"/>
          </a:xfrm>
          <a:custGeom>
            <a:avLst/>
            <a:gdLst/>
            <a:ahLst/>
            <a:cxnLst/>
            <a:rect l="l" t="t" r="r" b="b"/>
            <a:pathLst>
              <a:path w="7440156" h="7347127">
                <a:moveTo>
                  <a:pt x="1760047" y="0"/>
                </a:moveTo>
                <a:lnTo>
                  <a:pt x="7440156" y="1508269"/>
                </a:lnTo>
                <a:lnTo>
                  <a:pt x="7440156" y="7265037"/>
                </a:lnTo>
                <a:cubicBezTo>
                  <a:pt x="7440156" y="7310374"/>
                  <a:pt x="7403403" y="7347127"/>
                  <a:pt x="7358066" y="7347127"/>
                </a:cubicBezTo>
                <a:lnTo>
                  <a:pt x="2707078" y="7347127"/>
                </a:lnTo>
                <a:lnTo>
                  <a:pt x="0" y="6628304"/>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3227235" y="6274264"/>
            <a:ext cx="4396677" cy="1167472"/>
          </a:xfrm>
          <a:custGeom>
            <a:avLst/>
            <a:gdLst/>
            <a:ahLst/>
            <a:cxnLst/>
            <a:rect l="l" t="t" r="r" b="b"/>
            <a:pathLst>
              <a:path w="4396677" h="1167472">
                <a:moveTo>
                  <a:pt x="4346539" y="6451"/>
                </a:moveTo>
                <a:cubicBezTo>
                  <a:pt x="4376003" y="18913"/>
                  <a:pt x="4396677" y="48087"/>
                  <a:pt x="4396677" y="82090"/>
                </a:cubicBezTo>
                <a:lnTo>
                  <a:pt x="4396677" y="1167472"/>
                </a:lnTo>
                <a:lnTo>
                  <a:pt x="0" y="0"/>
                </a:lnTo>
                <a:lnTo>
                  <a:pt x="4314586" y="0"/>
                </a:lnTo>
                <a:cubicBezTo>
                  <a:pt x="4325920" y="0"/>
                  <a:pt x="4336718" y="2297"/>
                  <a:pt x="4346539"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7659524" y="5459724"/>
            <a:ext cx="1710569" cy="1538689"/>
          </a:xfrm>
          <a:custGeom>
            <a:avLst/>
            <a:gdLst/>
            <a:ahLst/>
            <a:cxnLst/>
            <a:rect l="l" t="t" r="r" b="b"/>
            <a:pathLst>
              <a:path w="1710569" h="1538689">
                <a:moveTo>
                  <a:pt x="1710569" y="1"/>
                </a:moveTo>
                <a:lnTo>
                  <a:pt x="1301993" y="1538689"/>
                </a:lnTo>
                <a:lnTo>
                  <a:pt x="0" y="1192965"/>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6666426" y="-490731"/>
            <a:ext cx="3065776" cy="5811871"/>
          </a:xfrm>
          <a:custGeom>
            <a:avLst/>
            <a:gdLst/>
            <a:ahLst/>
            <a:cxnLst/>
            <a:rect l="l" t="t" r="r" b="b"/>
            <a:pathLst>
              <a:path w="3065776" h="5811871">
                <a:moveTo>
                  <a:pt x="0" y="0"/>
                </a:moveTo>
                <a:lnTo>
                  <a:pt x="3065776" y="814071"/>
                </a:lnTo>
                <a:lnTo>
                  <a:pt x="1738684" y="5811871"/>
                </a:lnTo>
                <a:lnTo>
                  <a:pt x="82090" y="5811871"/>
                </a:lnTo>
                <a:cubicBezTo>
                  <a:pt x="36753" y="5811871"/>
                  <a:pt x="0" y="5775118"/>
                  <a:pt x="0" y="572978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rot="-900000">
            <a:off x="6793335" y="511413"/>
            <a:ext cx="1435608" cy="4818888"/>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rot="-900000">
            <a:off x="967762" y="1075673"/>
            <a:ext cx="5398955" cy="508826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a:xfrm rot="-900000">
            <a:off x="7754112" y="5888736"/>
            <a:ext cx="1243584" cy="365125"/>
          </a:xfrm>
        </p:spPr>
        <p:txBody>
          <a:bodyPr/>
          <a:lstStyle>
            <a:lvl1pPr algn="l">
              <a:defRPr/>
            </a:lvl1pPr>
          </a:lstStyle>
          <a:p>
            <a:fld id="{95EC1D4A-A796-47C3-A63E-CE236FB377E2}" type="datetimeFigureOut">
              <a:rPr lang="cs-CZ" smtClean="0"/>
              <a:t>16.12.2012</a:t>
            </a:fld>
            <a:endParaRPr lang="cs-CZ"/>
          </a:p>
        </p:txBody>
      </p:sp>
      <p:sp>
        <p:nvSpPr>
          <p:cNvPr id="5" name="Footer Placeholder 4"/>
          <p:cNvSpPr>
            <a:spLocks noGrp="1"/>
          </p:cNvSpPr>
          <p:nvPr>
            <p:ph type="ftr" sz="quarter" idx="11"/>
          </p:nvPr>
        </p:nvSpPr>
        <p:spPr>
          <a:xfrm rot="-900000">
            <a:off x="4997808" y="6188244"/>
            <a:ext cx="2380306" cy="365125"/>
          </a:xfrm>
        </p:spPr>
        <p:txBody>
          <a:bodyPr/>
          <a:lstStyle>
            <a:lvl1pPr algn="r">
              <a:defRPr/>
            </a:lvl1pPr>
          </a:lstStyle>
          <a:p>
            <a:endParaRPr lang="cs-CZ"/>
          </a:p>
        </p:txBody>
      </p:sp>
      <p:sp>
        <p:nvSpPr>
          <p:cNvPr id="6" name="Slide Number Placeholder 5"/>
          <p:cNvSpPr>
            <a:spLocks noGrp="1"/>
          </p:cNvSpPr>
          <p:nvPr>
            <p:ph type="sldNum" sz="quarter" idx="12"/>
          </p:nvPr>
        </p:nvSpPr>
        <p:spPr>
          <a:xfrm rot="-900000">
            <a:off x="7690104" y="5641848"/>
            <a:ext cx="1243584" cy="365125"/>
          </a:xfrm>
        </p:spPr>
        <p:txBody>
          <a:bodyPr/>
          <a:lstStyle>
            <a:lvl1pPr algn="l">
              <a:defRPr/>
            </a:lvl1pPr>
          </a:lstStyle>
          <a:p>
            <a:fld id="{AC57A5DF-1266-40EA-9282-1E66B9DE06C0}" type="slidenum">
              <a:rPr lang="cs-CZ" smtClean="0"/>
              <a:t>‹#›</a:t>
            </a:fld>
            <a:endParaRPr lang="cs-CZ"/>
          </a:p>
        </p:txBody>
      </p:sp>
    </p:spTree>
  </p:cSld>
  <p:clrMapOvr>
    <a:masterClrMapping/>
  </p:clrMapOv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Scan1080Base.png"/>
          <p:cNvPicPr>
            <a:picLocks noChangeAspect="1"/>
          </p:cNvPicPr>
          <p:nvPr/>
        </p:nvPicPr>
        <p:blipFill>
          <a:blip r:embed="rId13" cstate="print">
            <a:lum bright="-38000"/>
          </a:blip>
          <a:stretch>
            <a:fillRect/>
          </a:stretch>
        </p:blipFill>
        <p:spPr>
          <a:xfrm>
            <a:off x="0" y="0"/>
            <a:ext cx="9144000" cy="6858000"/>
          </a:xfrm>
          <a:prstGeom prst="rect">
            <a:avLst/>
          </a:prstGeom>
        </p:spPr>
      </p:pic>
      <p:sp>
        <p:nvSpPr>
          <p:cNvPr id="2" name="Title Placeholder 1"/>
          <p:cNvSpPr>
            <a:spLocks noGrp="1"/>
          </p:cNvSpPr>
          <p:nvPr>
            <p:ph type="title"/>
          </p:nvPr>
        </p:nvSpPr>
        <p:spPr>
          <a:xfrm rot="-5400000">
            <a:off x="-673455" y="2807056"/>
            <a:ext cx="5320597" cy="1840087"/>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3657600" y="990600"/>
            <a:ext cx="5027024" cy="4783348"/>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6096001"/>
            <a:ext cx="1524000" cy="365125"/>
          </a:xfrm>
          <a:prstGeom prst="rect">
            <a:avLst/>
          </a:prstGeom>
        </p:spPr>
        <p:txBody>
          <a:bodyPr vert="horz" lIns="91440" tIns="45720" rIns="91440" bIns="45720" rtlCol="0" anchor="ctr"/>
          <a:lstStyle>
            <a:lvl1pPr algn="r">
              <a:defRPr sz="1200">
                <a:solidFill>
                  <a:schemeClr val="tx1">
                    <a:tint val="75000"/>
                  </a:schemeClr>
                </a:solidFill>
                <a:effectLst/>
              </a:defRPr>
            </a:lvl1pPr>
          </a:lstStyle>
          <a:p>
            <a:fld id="{95EC1D4A-A796-47C3-A63E-CE236FB377E2}" type="datetimeFigureOut">
              <a:rPr lang="cs-CZ" smtClean="0"/>
              <a:t>16.12.2012</a:t>
            </a:fld>
            <a:endParaRPr lang="cs-CZ"/>
          </a:p>
        </p:txBody>
      </p:sp>
      <p:sp>
        <p:nvSpPr>
          <p:cNvPr id="5" name="Footer Placeholder 4"/>
          <p:cNvSpPr>
            <a:spLocks noGrp="1"/>
          </p:cNvSpPr>
          <p:nvPr>
            <p:ph type="ftr" sz="quarter" idx="3"/>
          </p:nvPr>
        </p:nvSpPr>
        <p:spPr>
          <a:xfrm>
            <a:off x="4038600" y="6096001"/>
            <a:ext cx="3124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13047" y="532491"/>
            <a:ext cx="2133600" cy="365125"/>
          </a:xfrm>
          <a:prstGeom prst="rect">
            <a:avLst/>
          </a:prstGeom>
        </p:spPr>
        <p:txBody>
          <a:bodyPr vert="horz" lIns="91440" tIns="45720" rIns="91440" bIns="45720" rtlCol="0" anchor="ctr"/>
          <a:lstStyle>
            <a:lvl1pPr algn="r">
              <a:defRPr sz="2400">
                <a:solidFill>
                  <a:schemeClr val="tx1">
                    <a:tint val="75000"/>
                  </a:schemeClr>
                </a:solidFill>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nLst>
      <p:par>
        <p:cTn id="1" dur="indefinite" restart="never" nodeType="tmRoot"/>
      </p:par>
    </p:tnLst>
  </p:timing>
  <p:txStyles>
    <p:titleStyle>
      <a:lvl1pPr algn="r" defTabSz="914400" rtl="0" eaLnBrk="1" latinLnBrk="0" hangingPunct="1">
        <a:spcBef>
          <a:spcPct val="0"/>
        </a:spcBef>
        <a:buNone/>
        <a:defRPr sz="44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HZBUb0ElnN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dirty="0"/>
          </a:p>
        </p:txBody>
      </p:sp>
      <p:graphicFrame>
        <p:nvGraphicFramePr>
          <p:cNvPr id="4" name="Diagram 3"/>
          <p:cNvGraphicFramePr/>
          <p:nvPr>
            <p:extLst>
              <p:ext uri="{D42A27DB-BD31-4B8C-83A1-F6EECF244321}">
                <p14:modId xmlns:p14="http://schemas.microsoft.com/office/powerpoint/2010/main" val="173821186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337347817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a:t>Žáci se formou prezentace seznámí s </a:t>
            </a:r>
            <a:r>
              <a:rPr lang="cs-CZ" dirty="0" smtClean="0"/>
              <a:t>hudbou rock and </a:t>
            </a:r>
            <a:r>
              <a:rPr lang="cs-CZ" dirty="0" err="1" smtClean="0"/>
              <a:t>rollu</a:t>
            </a:r>
            <a:r>
              <a:rPr lang="cs-CZ" dirty="0" smtClean="0"/>
              <a:t> a s životem hlavního představitele. Prostřednictvím </a:t>
            </a:r>
            <a:r>
              <a:rPr lang="cs-CZ" dirty="0"/>
              <a:t>úkolu si prohloubí nabyté vědomosti. </a:t>
            </a:r>
          </a:p>
          <a:p>
            <a:pPr marL="0" indent="0">
              <a:buNone/>
            </a:pPr>
            <a:endParaRPr lang="cs-CZ" dirty="0"/>
          </a:p>
        </p:txBody>
      </p:sp>
    </p:spTree>
    <p:extLst>
      <p:ext uri="{BB962C8B-B14F-4D97-AF65-F5344CB8AC3E}">
        <p14:creationId xmlns:p14="http://schemas.microsoft.com/office/powerpoint/2010/main" val="3908238881"/>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ROCK AND ROLL</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4179377778"/>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t>Rock and </a:t>
            </a:r>
            <a:r>
              <a:rPr lang="cs-CZ" b="1" dirty="0" err="1" smtClean="0"/>
              <a:t>roll</a:t>
            </a:r>
            <a:endParaRPr lang="cs-CZ" b="1" dirty="0"/>
          </a:p>
        </p:txBody>
      </p:sp>
      <p:sp>
        <p:nvSpPr>
          <p:cNvPr id="3" name="Zástupný symbol pro obsah 2"/>
          <p:cNvSpPr>
            <a:spLocks noGrp="1"/>
          </p:cNvSpPr>
          <p:nvPr>
            <p:ph idx="1"/>
          </p:nvPr>
        </p:nvSpPr>
        <p:spPr/>
        <p:txBody>
          <a:bodyPr>
            <a:normAutofit lnSpcReduction="10000"/>
          </a:bodyPr>
          <a:lstStyle/>
          <a:p>
            <a:pPr marL="0" indent="0">
              <a:buNone/>
            </a:pPr>
            <a:r>
              <a:rPr lang="cs-CZ" dirty="0" smtClean="0"/>
              <a:t>Černošští muzikanti takovou hudbu hráli již dříve, nazývali ji </a:t>
            </a:r>
            <a:r>
              <a:rPr lang="cs-CZ" b="1" dirty="0" smtClean="0"/>
              <a:t>rhythm and blues.</a:t>
            </a:r>
          </a:p>
          <a:p>
            <a:pPr marL="0" indent="0">
              <a:buNone/>
            </a:pPr>
            <a:r>
              <a:rPr lang="cs-CZ" dirty="0" smtClean="0"/>
              <a:t>Ze směsice prvků country a rhythm and blues se zrodil v 50. letech 20. století  nový hudební styl </a:t>
            </a:r>
            <a:r>
              <a:rPr lang="cs-CZ" b="1" dirty="0" smtClean="0"/>
              <a:t>rock and </a:t>
            </a:r>
            <a:r>
              <a:rPr lang="cs-CZ" b="1" dirty="0" err="1" smtClean="0"/>
              <a:t>roll</a:t>
            </a:r>
            <a:r>
              <a:rPr lang="cs-CZ" dirty="0" smtClean="0"/>
              <a:t>. Důležitost v něm hrála hlasitost</a:t>
            </a:r>
            <a:r>
              <a:rPr lang="cs-CZ" dirty="0"/>
              <a:t> </a:t>
            </a:r>
            <a:r>
              <a:rPr lang="cs-CZ" dirty="0" smtClean="0"/>
              <a:t>elektricky zesílených kytar, bicí a především </a:t>
            </a:r>
            <a:r>
              <a:rPr lang="cs-CZ" b="1" dirty="0" smtClean="0"/>
              <a:t>zpěvák</a:t>
            </a:r>
            <a:r>
              <a:rPr lang="cs-CZ" dirty="0" smtClean="0"/>
              <a:t>.</a:t>
            </a:r>
          </a:p>
        </p:txBody>
      </p:sp>
    </p:spTree>
    <p:extLst>
      <p:ext uri="{BB962C8B-B14F-4D97-AF65-F5344CB8AC3E}">
        <p14:creationId xmlns:p14="http://schemas.microsoft.com/office/powerpoint/2010/main" val="3289683137"/>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Elvis </a:t>
            </a:r>
            <a:r>
              <a:rPr lang="cs-CZ" b="1" dirty="0" err="1" smtClean="0"/>
              <a:t>Presley</a:t>
            </a:r>
            <a:r>
              <a:rPr lang="cs-CZ" b="1" dirty="0" smtClean="0"/>
              <a:t> </a:t>
            </a:r>
            <a:r>
              <a:rPr lang="cs-CZ" dirty="0" smtClean="0"/>
              <a:t>(1935 – 1977)</a:t>
            </a:r>
            <a:endParaRPr lang="cs-CZ" dirty="0"/>
          </a:p>
        </p:txBody>
      </p:sp>
      <p:sp>
        <p:nvSpPr>
          <p:cNvPr id="3" name="Zástupný symbol pro obsah 2"/>
          <p:cNvSpPr>
            <a:spLocks noGrp="1"/>
          </p:cNvSpPr>
          <p:nvPr>
            <p:ph idx="1"/>
          </p:nvPr>
        </p:nvSpPr>
        <p:spPr/>
        <p:txBody>
          <a:bodyPr>
            <a:normAutofit fontScale="92500" lnSpcReduction="10000"/>
          </a:bodyPr>
          <a:lstStyle/>
          <a:p>
            <a:pPr marL="0" indent="0">
              <a:buNone/>
            </a:pPr>
            <a:r>
              <a:rPr lang="cs-CZ" b="1" dirty="0" smtClean="0"/>
              <a:t>Nejslavnější představitel rock and </a:t>
            </a:r>
            <a:r>
              <a:rPr lang="cs-CZ" b="1" dirty="0" err="1" smtClean="0"/>
              <a:t>rollu</a:t>
            </a:r>
            <a:r>
              <a:rPr lang="cs-CZ" b="1" dirty="0" smtClean="0"/>
              <a:t>. </a:t>
            </a:r>
          </a:p>
          <a:p>
            <a:pPr marL="0" indent="0">
              <a:buNone/>
            </a:pPr>
            <a:r>
              <a:rPr lang="cs-CZ" dirty="0" smtClean="0"/>
              <a:t>Chudý řidič náklaďáku natočil jako dárek mamince v místním studiu dvě písně s kytarou. Zanedlouho si jej všimli v nahrávací společnosti RCA. Z chudého chlapce se tak stal milionář, idol mládeže celého světa. Podařilo se mu spojit to nejlepší z hudby černých i bílých Američanů. </a:t>
            </a:r>
            <a:endParaRPr lang="cs-CZ" dirty="0"/>
          </a:p>
        </p:txBody>
      </p:sp>
    </p:spTree>
    <p:extLst>
      <p:ext uri="{BB962C8B-B14F-4D97-AF65-F5344CB8AC3E}">
        <p14:creationId xmlns:p14="http://schemas.microsoft.com/office/powerpoint/2010/main" val="225484177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490" y="1027664"/>
            <a:ext cx="7024744" cy="529128"/>
          </a:xfrm>
        </p:spPr>
        <p:txBody>
          <a:bodyPr>
            <a:normAutofit fontScale="90000"/>
          </a:bodyPr>
          <a:lstStyle/>
          <a:p>
            <a:endParaRPr lang="cs-CZ" dirty="0"/>
          </a:p>
        </p:txBody>
      </p:sp>
      <p:sp>
        <p:nvSpPr>
          <p:cNvPr id="3" name="Zástupný symbol pro obsah 2"/>
          <p:cNvSpPr>
            <a:spLocks noGrp="1"/>
          </p:cNvSpPr>
          <p:nvPr>
            <p:ph idx="1"/>
          </p:nvPr>
        </p:nvSpPr>
        <p:spPr>
          <a:xfrm>
            <a:off x="1043492" y="1628800"/>
            <a:ext cx="6777317" cy="4752528"/>
          </a:xfrm>
        </p:spPr>
        <p:txBody>
          <a:bodyPr>
            <a:normAutofit/>
          </a:bodyPr>
          <a:lstStyle/>
          <a:p>
            <a:pPr marL="0" indent="0">
              <a:buNone/>
            </a:pPr>
            <a:r>
              <a:rPr lang="cs-CZ" dirty="0" smtClean="0"/>
              <a:t>V letech 1958 – 69 veřejně nevystupoval.  Po 11 letech se vrátil na světová pódia. Rozpadlo se mu však manželství, stres se pokoušel překonat povzbuzujícími prostředky, které mu přinesly zdravotní problémy. Dne 16. srpna 1977 zemřel na srdeční záchvat v koupelně  svého přepychového sídla v Memphisu. </a:t>
            </a:r>
          </a:p>
          <a:p>
            <a:pPr marL="0" indent="0">
              <a:buNone/>
            </a:pPr>
            <a:endParaRPr lang="cs-CZ" b="1" dirty="0" smtClean="0">
              <a:solidFill>
                <a:srgbClr val="FF0000"/>
              </a:solidFill>
            </a:endParaRPr>
          </a:p>
        </p:txBody>
      </p:sp>
    </p:spTree>
    <p:extLst>
      <p:ext uri="{BB962C8B-B14F-4D97-AF65-F5344CB8AC3E}">
        <p14:creationId xmlns:p14="http://schemas.microsoft.com/office/powerpoint/2010/main" val="3017846632"/>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b="1" dirty="0" smtClean="0">
                <a:solidFill>
                  <a:srgbClr val="FF0000"/>
                </a:solidFill>
              </a:rPr>
              <a:t>Hudební ukázka: </a:t>
            </a:r>
          </a:p>
          <a:p>
            <a:pPr marL="0" indent="0">
              <a:buNone/>
            </a:pPr>
            <a:r>
              <a:rPr lang="cs-CZ" b="1" dirty="0" smtClean="0">
                <a:solidFill>
                  <a:srgbClr val="FF0000"/>
                </a:solidFill>
              </a:rPr>
              <a:t>E</a:t>
            </a:r>
            <a:r>
              <a:rPr lang="cs-CZ" b="1" dirty="0">
                <a:solidFill>
                  <a:srgbClr val="FF0000"/>
                </a:solidFill>
              </a:rPr>
              <a:t>. </a:t>
            </a:r>
            <a:r>
              <a:rPr lang="cs-CZ" b="1" dirty="0" err="1">
                <a:solidFill>
                  <a:srgbClr val="FF0000"/>
                </a:solidFill>
              </a:rPr>
              <a:t>Presley</a:t>
            </a:r>
            <a:r>
              <a:rPr lang="cs-CZ" b="1" dirty="0">
                <a:solidFill>
                  <a:srgbClr val="FF0000"/>
                </a:solidFill>
              </a:rPr>
              <a:t> – Love </a:t>
            </a:r>
            <a:r>
              <a:rPr lang="cs-CZ" b="1" dirty="0" err="1">
                <a:solidFill>
                  <a:srgbClr val="FF0000"/>
                </a:solidFill>
              </a:rPr>
              <a:t>Me</a:t>
            </a:r>
            <a:r>
              <a:rPr lang="cs-CZ" b="1" dirty="0">
                <a:solidFill>
                  <a:srgbClr val="FF0000"/>
                </a:solidFill>
              </a:rPr>
              <a:t> Tender (v české verzi Pár havraních copánků)</a:t>
            </a:r>
          </a:p>
          <a:p>
            <a:endParaRPr lang="cs-CZ" dirty="0"/>
          </a:p>
        </p:txBody>
      </p:sp>
      <p:sp>
        <p:nvSpPr>
          <p:cNvPr id="4" name="Tlačítko akce: Video 3">
            <a:hlinkClick r:id="rId3" highlightClick="1"/>
          </p:cNvPr>
          <p:cNvSpPr/>
          <p:nvPr/>
        </p:nvSpPr>
        <p:spPr>
          <a:xfrm>
            <a:off x="4283968" y="4509120"/>
            <a:ext cx="1042416"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340768"/>
            <a:ext cx="3163268" cy="4081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3439975"/>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ÚKOL</a:t>
            </a:r>
            <a:endParaRPr lang="cs-CZ" dirty="0"/>
          </a:p>
        </p:txBody>
      </p:sp>
      <p:sp>
        <p:nvSpPr>
          <p:cNvPr id="3" name="Zástupný symbol pro obsah 2"/>
          <p:cNvSpPr>
            <a:spLocks noGrp="1"/>
          </p:cNvSpPr>
          <p:nvPr>
            <p:ph idx="1"/>
          </p:nvPr>
        </p:nvSpPr>
        <p:spPr/>
        <p:txBody>
          <a:bodyPr/>
          <a:lstStyle/>
          <a:p>
            <a:pPr marL="0" indent="0">
              <a:buNone/>
            </a:pPr>
            <a:r>
              <a:rPr lang="cs-CZ" dirty="0" smtClean="0"/>
              <a:t>Uveď alespoň dva filmy, ve kterých hrál Elvis </a:t>
            </a:r>
            <a:r>
              <a:rPr lang="cs-CZ" dirty="0" err="1" smtClean="0"/>
              <a:t>Presley</a:t>
            </a:r>
            <a:r>
              <a:rPr lang="cs-CZ" dirty="0" smtClean="0"/>
              <a:t>.</a:t>
            </a:r>
            <a:endParaRPr lang="cs-CZ" dirty="0"/>
          </a:p>
        </p:txBody>
      </p:sp>
    </p:spTree>
    <p:extLst>
      <p:ext uri="{BB962C8B-B14F-4D97-AF65-F5344CB8AC3E}">
        <p14:creationId xmlns:p14="http://schemas.microsoft.com/office/powerpoint/2010/main" val="369599648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pPr marL="0" indent="0">
              <a:buNone/>
            </a:pPr>
            <a:r>
              <a:rPr lang="cs-CZ" dirty="0"/>
              <a:t>Love </a:t>
            </a:r>
            <a:r>
              <a:rPr lang="cs-CZ" dirty="0" err="1"/>
              <a:t>Me</a:t>
            </a:r>
            <a:r>
              <a:rPr lang="cs-CZ" dirty="0"/>
              <a:t> Tender - 1956</a:t>
            </a:r>
            <a:br>
              <a:rPr lang="cs-CZ" dirty="0"/>
            </a:br>
            <a:r>
              <a:rPr lang="cs-CZ" dirty="0" err="1"/>
              <a:t>Loving</a:t>
            </a:r>
            <a:r>
              <a:rPr lang="cs-CZ" dirty="0"/>
              <a:t> </a:t>
            </a:r>
            <a:r>
              <a:rPr lang="cs-CZ" dirty="0" err="1"/>
              <a:t>You</a:t>
            </a:r>
            <a:r>
              <a:rPr lang="cs-CZ" dirty="0"/>
              <a:t> - 1957</a:t>
            </a:r>
          </a:p>
        </p:txBody>
      </p:sp>
    </p:spTree>
    <p:extLst>
      <p:ext uri="{BB962C8B-B14F-4D97-AF65-F5344CB8AC3E}">
        <p14:creationId xmlns:p14="http://schemas.microsoft.com/office/powerpoint/2010/main" val="1565242042"/>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fontScale="92500"/>
          </a:bodyPr>
          <a:lstStyle/>
          <a:p>
            <a:pPr marL="0" indent="0">
              <a:buNone/>
            </a:pPr>
            <a:r>
              <a:rPr lang="cs-CZ" dirty="0" smtClean="0">
                <a:latin typeface="Cambria" pitchFamily="18" charset="0"/>
              </a:rPr>
              <a:t>Text je dílem autorky ze dne </a:t>
            </a:r>
            <a:r>
              <a:rPr lang="cs-CZ" dirty="0" smtClean="0">
                <a:latin typeface="Cambria" pitchFamily="18" charset="0"/>
              </a:rPr>
              <a:t>24. 6. </a:t>
            </a:r>
            <a:r>
              <a:rPr lang="cs-CZ" dirty="0">
                <a:latin typeface="Cambria" pitchFamily="18" charset="0"/>
              </a:rPr>
              <a:t>2012</a:t>
            </a:r>
            <a:r>
              <a:rPr lang="cs-CZ" dirty="0" smtClean="0">
                <a:latin typeface="Cambria" pitchFamily="18" charset="0"/>
              </a:rPr>
              <a:t>.</a:t>
            </a:r>
          </a:p>
          <a:p>
            <a:pPr marL="0" indent="0">
              <a:buNone/>
            </a:pPr>
            <a:endParaRPr lang="cs-CZ" dirty="0">
              <a:latin typeface="Cambria" pitchFamily="18" charset="0"/>
            </a:endParaRPr>
          </a:p>
          <a:p>
            <a:pPr marL="0" indent="0">
              <a:buNone/>
            </a:pPr>
            <a:r>
              <a:rPr lang="cs-CZ" dirty="0" smtClean="0">
                <a:latin typeface="Cambria" pitchFamily="18" charset="0"/>
              </a:rPr>
              <a:t>Obr. 1.</a:t>
            </a:r>
          </a:p>
          <a:p>
            <a:pPr marL="0" indent="0">
              <a:buNone/>
            </a:pPr>
            <a:r>
              <a:rPr lang="cs-CZ" i="1" dirty="0"/>
              <a:t>Www.cs.wikipedia.org</a:t>
            </a:r>
            <a:r>
              <a:rPr lang="cs-CZ" dirty="0"/>
              <a:t> [online]. </a:t>
            </a:r>
            <a:r>
              <a:rPr lang="cs-CZ" dirty="0" smtClean="0"/>
              <a:t>c2012 </a:t>
            </a:r>
            <a:r>
              <a:rPr lang="cs-CZ" dirty="0"/>
              <a:t>[cit. </a:t>
            </a:r>
            <a:r>
              <a:rPr lang="cs-CZ" dirty="0" smtClean="0"/>
              <a:t>2012-06-24]. Elvis </a:t>
            </a:r>
            <a:r>
              <a:rPr lang="cs-CZ" dirty="0" err="1"/>
              <a:t>P</a:t>
            </a:r>
            <a:r>
              <a:rPr lang="cs-CZ" dirty="0" err="1" smtClean="0"/>
              <a:t>resley</a:t>
            </a:r>
            <a:r>
              <a:rPr lang="cs-CZ" dirty="0" smtClean="0"/>
              <a:t>. </a:t>
            </a:r>
            <a:r>
              <a:rPr lang="cs-CZ" dirty="0"/>
              <a:t>Dostupné z WWW</a:t>
            </a:r>
            <a:r>
              <a:rPr lang="cs-CZ" dirty="0" smtClean="0"/>
              <a:t>:&lt;</a:t>
            </a:r>
            <a:r>
              <a:rPr lang="cs-CZ" dirty="0"/>
              <a:t>http://</a:t>
            </a:r>
            <a:r>
              <a:rPr lang="cs-CZ" dirty="0" smtClean="0"/>
              <a:t>cs.wikipedia.org/wiki/</a:t>
            </a:r>
            <a:r>
              <a:rPr lang="cs-CZ" dirty="0" err="1" smtClean="0"/>
              <a:t>Soubor:Elvis_Presley_promoting_Jailhouse_Rock.jpg</a:t>
            </a:r>
            <a:r>
              <a:rPr lang="cs-CZ" dirty="0" smtClean="0"/>
              <a:t>&gt;.</a:t>
            </a:r>
            <a:endParaRPr lang="cs-CZ" dirty="0"/>
          </a:p>
          <a:p>
            <a:pPr marL="0" indent="0">
              <a:buNone/>
            </a:pPr>
            <a:endParaRPr lang="cs-CZ" dirty="0">
              <a:latin typeface="Cambria" pitchFamily="18" charset="0"/>
            </a:endParaRPr>
          </a:p>
          <a:p>
            <a:endParaRPr lang="cs-CZ" dirty="0"/>
          </a:p>
        </p:txBody>
      </p:sp>
    </p:spTree>
    <p:extLst>
      <p:ext uri="{BB962C8B-B14F-4D97-AF65-F5344CB8AC3E}">
        <p14:creationId xmlns:p14="http://schemas.microsoft.com/office/powerpoint/2010/main" val="2750700228"/>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rot="900000">
            <a:off x="3354956" y="943382"/>
            <a:ext cx="4784958" cy="5077623"/>
          </a:xfrm>
        </p:spPr>
        <p:txBody>
          <a:bodyPr>
            <a:normAutofit/>
          </a:bodyPr>
          <a:lstStyle/>
          <a:p>
            <a:pPr marL="0" indent="0">
              <a:buNone/>
            </a:pPr>
            <a:endParaRPr lang="cs-CZ" b="1" dirty="0" smtClean="0">
              <a:latin typeface="Cambria" pitchFamily="18" charset="0"/>
            </a:endParaRPr>
          </a:p>
          <a:p>
            <a:pPr marL="0" indent="0">
              <a:buNone/>
            </a:pPr>
            <a:endParaRPr lang="cs-CZ" dirty="0">
              <a:latin typeface="Cambria" pitchFamily="18" charset="0"/>
            </a:endParaRPr>
          </a:p>
          <a:p>
            <a:pPr marL="0" indent="0">
              <a:buNone/>
            </a:pPr>
            <a:r>
              <a:rPr lang="cs-CZ" b="1" dirty="0">
                <a:latin typeface="Cambria" pitchFamily="18" charset="0"/>
              </a:rPr>
              <a:t>H</a:t>
            </a:r>
            <a:r>
              <a:rPr lang="cs-CZ" b="1" dirty="0" smtClean="0">
                <a:latin typeface="Cambria" pitchFamily="18" charset="0"/>
              </a:rPr>
              <a:t>udební </a:t>
            </a:r>
            <a:r>
              <a:rPr lang="cs-CZ" b="1" dirty="0">
                <a:latin typeface="Cambria" pitchFamily="18" charset="0"/>
              </a:rPr>
              <a:t>ukázka</a:t>
            </a:r>
          </a:p>
          <a:p>
            <a:pPr marL="0" indent="0">
              <a:buNone/>
            </a:pPr>
            <a:r>
              <a:rPr lang="cs-CZ" i="1" dirty="0">
                <a:latin typeface="Cambria" pitchFamily="18" charset="0"/>
              </a:rPr>
              <a:t>Www.youtube.com </a:t>
            </a:r>
            <a:r>
              <a:rPr lang="cs-CZ" dirty="0">
                <a:latin typeface="Cambria" pitchFamily="18" charset="0"/>
              </a:rPr>
              <a:t>[online]. c2012 [cit. </a:t>
            </a:r>
            <a:r>
              <a:rPr lang="cs-CZ" dirty="0" smtClean="0">
                <a:latin typeface="Cambria" pitchFamily="18" charset="0"/>
              </a:rPr>
              <a:t>2012-06-24]. Elvis </a:t>
            </a:r>
            <a:r>
              <a:rPr lang="cs-CZ" dirty="0" err="1" smtClean="0">
                <a:latin typeface="Cambria" pitchFamily="18" charset="0"/>
              </a:rPr>
              <a:t>Presley</a:t>
            </a:r>
            <a:r>
              <a:rPr lang="cs-CZ" dirty="0" smtClean="0">
                <a:latin typeface="Cambria" pitchFamily="18" charset="0"/>
              </a:rPr>
              <a:t> – Love </a:t>
            </a:r>
            <a:r>
              <a:rPr lang="cs-CZ" dirty="0" err="1" smtClean="0">
                <a:latin typeface="Cambria" pitchFamily="18" charset="0"/>
              </a:rPr>
              <a:t>Me</a:t>
            </a:r>
            <a:r>
              <a:rPr lang="cs-CZ" dirty="0" smtClean="0">
                <a:latin typeface="Cambria" pitchFamily="18" charset="0"/>
              </a:rPr>
              <a:t> Tender. </a:t>
            </a:r>
            <a:r>
              <a:rPr lang="cs-CZ" dirty="0">
                <a:latin typeface="Cambria" pitchFamily="18" charset="0"/>
              </a:rPr>
              <a:t>Dostupné z WWW: </a:t>
            </a:r>
            <a:r>
              <a:rPr lang="cs-CZ" dirty="0" smtClean="0">
                <a:latin typeface="Cambria" pitchFamily="18" charset="0"/>
              </a:rPr>
              <a:t>&lt;</a:t>
            </a:r>
            <a:r>
              <a:rPr lang="cs-CZ" dirty="0">
                <a:latin typeface="Cambria" pitchFamily="18" charset="0"/>
              </a:rPr>
              <a:t>http://</a:t>
            </a:r>
            <a:r>
              <a:rPr lang="cs-CZ" dirty="0" smtClean="0">
                <a:latin typeface="Cambria" pitchFamily="18" charset="0"/>
              </a:rPr>
              <a:t>www.youtube.com/</a:t>
            </a:r>
            <a:r>
              <a:rPr lang="cs-CZ" dirty="0" err="1" smtClean="0">
                <a:latin typeface="Cambria" pitchFamily="18" charset="0"/>
              </a:rPr>
              <a:t>watch?v</a:t>
            </a:r>
            <a:r>
              <a:rPr lang="cs-CZ" dirty="0" smtClean="0">
                <a:latin typeface="Cambria" pitchFamily="18" charset="0"/>
              </a:rPr>
              <a:t>=HZBUb0ElnNY&gt;.</a:t>
            </a:r>
            <a:endParaRPr lang="cs-CZ" dirty="0">
              <a:latin typeface="Cambria" pitchFamily="18" charset="0"/>
            </a:endParaRPr>
          </a:p>
          <a:p>
            <a:endParaRPr lang="cs-CZ" b="1" dirty="0"/>
          </a:p>
          <a:p>
            <a:pPr marL="109728" indent="0">
              <a:buNone/>
            </a:pPr>
            <a:endParaRPr lang="cs-CZ" dirty="0"/>
          </a:p>
          <a:p>
            <a:endParaRPr lang="cs-CZ" dirty="0"/>
          </a:p>
        </p:txBody>
      </p:sp>
    </p:spTree>
    <p:extLst>
      <p:ext uri="{BB962C8B-B14F-4D97-AF65-F5344CB8AC3E}">
        <p14:creationId xmlns:p14="http://schemas.microsoft.com/office/powerpoint/2010/main" val="1385764148"/>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Kilter">
  <a:themeElements>
    <a:clrScheme name="Kilter">
      <a:dk1>
        <a:sysClr val="windowText" lastClr="000000"/>
      </a:dk1>
      <a:lt1>
        <a:sysClr val="window" lastClr="FFFFFF"/>
      </a:lt1>
      <a:dk2>
        <a:srgbClr val="318FC5"/>
      </a:dk2>
      <a:lt2>
        <a:srgbClr val="AEE8FB"/>
      </a:lt2>
      <a:accent1>
        <a:srgbClr val="76C5EF"/>
      </a:accent1>
      <a:accent2>
        <a:srgbClr val="FEA022"/>
      </a:accent2>
      <a:accent3>
        <a:srgbClr val="FF6700"/>
      </a:accent3>
      <a:accent4>
        <a:srgbClr val="70A525"/>
      </a:accent4>
      <a:accent5>
        <a:srgbClr val="A5D848"/>
      </a:accent5>
      <a:accent6>
        <a:srgbClr val="20768C"/>
      </a:accent6>
      <a:hlink>
        <a:srgbClr val="7AB6E8"/>
      </a:hlink>
      <a:folHlink>
        <a:srgbClr val="83B0D3"/>
      </a:folHlink>
    </a:clrScheme>
    <a:fontScheme name="Kilter">
      <a:maj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ilter">
      <a:fillStyleLst>
        <a:solidFill>
          <a:schemeClr val="phClr"/>
        </a:solidFill>
        <a:gradFill rotWithShape="1">
          <a:gsLst>
            <a:gs pos="0">
              <a:schemeClr val="phClr">
                <a:tint val="14000"/>
                <a:satMod val="180000"/>
                <a:lumMod val="100000"/>
              </a:schemeClr>
            </a:gs>
            <a:gs pos="42000">
              <a:schemeClr val="phClr">
                <a:tint val="40000"/>
                <a:satMod val="160000"/>
                <a:lumMod val="94000"/>
              </a:schemeClr>
            </a:gs>
            <a:gs pos="100000">
              <a:schemeClr val="phClr">
                <a:tint val="94000"/>
                <a:satMod val="140000"/>
              </a:schemeClr>
            </a:gs>
          </a:gsLst>
          <a:lin ang="5160000" scaled="1"/>
        </a:gradFill>
        <a:gradFill rotWithShape="1">
          <a:gsLst>
            <a:gs pos="38000">
              <a:schemeClr val="phClr">
                <a:satMod val="120000"/>
              </a:schemeClr>
            </a:gs>
            <a:gs pos="100000">
              <a:schemeClr val="phClr">
                <a:shade val="60000"/>
                <a:satMod val="180000"/>
                <a:lumMod val="70000"/>
              </a:schemeClr>
            </a:gs>
          </a:gsLst>
          <a:lin ang="4680000" scaled="0"/>
        </a:gradFill>
      </a:fillStyleLst>
      <a:lnStyleLst>
        <a:ln w="12700" cap="flat" cmpd="sng" algn="ctr">
          <a:solidFill>
            <a:schemeClr val="phClr">
              <a:shade val="50000"/>
            </a:schemeClr>
          </a:solidFill>
          <a:prstDash val="solid"/>
        </a:ln>
        <a:ln w="25400" cap="flat" cmpd="sng" algn="ctr">
          <a:solidFill>
            <a:schemeClr val="phClr">
              <a:shade val="75000"/>
              <a:lumMod val="90000"/>
            </a:schemeClr>
          </a:solidFill>
          <a:prstDash val="solid"/>
        </a:ln>
        <a:ln w="38100" cap="flat" cmpd="sng" algn="ctr">
          <a:solidFill>
            <a:schemeClr val="phClr"/>
          </a:solidFill>
          <a:prstDash val="solid"/>
        </a:ln>
      </a:lnStyleLst>
      <a:effectStyleLst>
        <a:effectStyle>
          <a:effectLst>
            <a:outerShdw blurRad="63500" dist="12700" dir="5400000" sx="102000" sy="102000" rotWithShape="0">
              <a:srgbClr val="000000">
                <a:alpha val="20000"/>
              </a:srgbClr>
            </a:outerShdw>
          </a:effectLst>
        </a:effectStyle>
        <a:effectStyle>
          <a:effectLst>
            <a:outerShdw blurRad="76200" dist="25400" dir="5400000" rotWithShape="0">
              <a:srgbClr val="000000">
                <a:alpha val="50000"/>
              </a:srgbClr>
            </a:outerShdw>
          </a:effectLst>
          <a:scene3d>
            <a:camera prst="orthographicFront">
              <a:rot lat="0" lon="0" rev="0"/>
            </a:camera>
            <a:lightRig rig="glow" dir="tl">
              <a:rot lat="0" lon="0" rev="19800000"/>
            </a:lightRig>
          </a:scene3d>
          <a:sp3d prstMaterial="metal">
            <a:bevelT w="152400" h="63500" prst="softRound"/>
          </a:sp3d>
        </a:effectStyle>
        <a:effectStyle>
          <a:effectLst>
            <a:outerShdw blurRad="107950" dist="12700" dir="5040000" rotWithShape="0">
              <a:srgbClr val="000000">
                <a:alpha val="54000"/>
              </a:srgbClr>
            </a:outerShdw>
          </a:effectLst>
          <a:scene3d>
            <a:camera prst="orthographicFront">
              <a:rot lat="0" lon="0" rev="0"/>
            </a:camera>
            <a:lightRig rig="threePt" dir="tl">
              <a:rot lat="0" lon="0" rev="19800000"/>
            </a:lightRig>
          </a:scene3d>
          <a:sp3d prstMaterial="plastic">
            <a:bevelT h="63500" prst="softRound"/>
          </a:sp3d>
        </a:effectStyle>
      </a:effectStyleLst>
      <a:bgFillStyleLst>
        <a:solidFill>
          <a:schemeClr val="phClr"/>
        </a:solidFill>
        <a:gradFill rotWithShape="1">
          <a:gsLst>
            <a:gs pos="0">
              <a:schemeClr val="phClr">
                <a:tint val="95000"/>
                <a:satMod val="140000"/>
                <a:lumMod val="120000"/>
              </a:schemeClr>
            </a:gs>
            <a:gs pos="100000">
              <a:schemeClr val="phClr">
                <a:tint val="95000"/>
                <a:shade val="70000"/>
                <a:satMod val="180000"/>
                <a:lumMod val="82000"/>
              </a:schemeClr>
            </a:gs>
          </a:gsLst>
          <a:path path="circle">
            <a:fillToRect l="25000" t="25000" r="25000" b="25000"/>
          </a:path>
        </a:gradFill>
        <a:gradFill rotWithShape="1">
          <a:gsLst>
            <a:gs pos="0">
              <a:schemeClr val="phClr">
                <a:tint val="94000"/>
                <a:satMod val="140000"/>
                <a:lumMod val="120000"/>
              </a:schemeClr>
            </a:gs>
            <a:gs pos="100000">
              <a:schemeClr val="phClr">
                <a:tint val="97000"/>
                <a:shade val="70000"/>
                <a:satMod val="190000"/>
                <a:lumMod val="72000"/>
              </a:schemeClr>
            </a:gs>
          </a:gsLst>
          <a:path path="circle">
            <a:fillToRect l="50000" t="50000" r="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Pořádek</Template>
  <TotalTime>28</TotalTime>
  <Words>345</Words>
  <Application>Microsoft Office PowerPoint</Application>
  <PresentationFormat>Předvádění na obrazovce (4:3)</PresentationFormat>
  <Paragraphs>37</Paragraphs>
  <Slides>11</Slides>
  <Notes>3</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Kilter</vt:lpstr>
      <vt:lpstr>Prezentace aplikace PowerPoint</vt:lpstr>
      <vt:lpstr>ANOTACE</vt:lpstr>
      <vt:lpstr>ROCK AND ROLL</vt:lpstr>
      <vt:lpstr>Rock and roll</vt:lpstr>
      <vt:lpstr>Elvis Presley (1935 – 1977)</vt:lpstr>
      <vt:lpstr>Prezentace aplikace PowerPoint</vt:lpstr>
      <vt:lpstr>Prezentace aplikace PowerPoint</vt:lpstr>
      <vt:lpstr>ÚKOL</vt:lpstr>
      <vt:lpstr>ŘEŠENÍ</vt:lpstr>
      <vt:lpstr>CITACE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08F3</dc:creator>
  <cp:lastModifiedBy>08F3</cp:lastModifiedBy>
  <cp:revision>13</cp:revision>
  <dcterms:created xsi:type="dcterms:W3CDTF">2012-11-30T18:27:17Z</dcterms:created>
  <dcterms:modified xsi:type="dcterms:W3CDTF">2012-12-16T14:06:09Z</dcterms:modified>
</cp:coreProperties>
</file>