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3"/>
  </p:notesMasterIdLst>
  <p:sldIdLst>
    <p:sldId id="266" r:id="rId2"/>
    <p:sldId id="267" r:id="rId3"/>
    <p:sldId id="256" r:id="rId4"/>
    <p:sldId id="257" r:id="rId5"/>
    <p:sldId id="258" r:id="rId6"/>
    <p:sldId id="259" r:id="rId7"/>
    <p:sldId id="262" r:id="rId8"/>
    <p:sldId id="264" r:id="rId9"/>
    <p:sldId id="270" r:id="rId10"/>
    <p:sldId id="271" r:id="rId11"/>
    <p:sldId id="268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74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1800" dirty="0" smtClean="0"/>
            <a:t>NÁZEV: VY_32_INOVACE_16_Hudební výchova – 8. ročník</a:t>
          </a:r>
          <a:endParaRPr lang="cs-CZ" sz="18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 sz="1800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 sz="1800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1800" dirty="0" smtClean="0"/>
            <a:t>NÁZEV ŠKOLY: ZŠ Dolní Benešov, příspěvková organizace</a:t>
          </a:r>
          <a:endParaRPr lang="cs-CZ" sz="18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 sz="1800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 sz="1800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1800" dirty="0" smtClean="0"/>
            <a:t>AUTOR: Mgr. Martina </a:t>
          </a:r>
          <a:r>
            <a:rPr lang="cs-CZ" sz="1800" dirty="0" err="1" smtClean="0"/>
            <a:t>Steyerová</a:t>
          </a:r>
          <a:endParaRPr lang="cs-CZ" sz="18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 sz="1800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 sz="1800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1800" dirty="0" smtClean="0"/>
            <a:t>TÉMA:  Anglie – rock 60. let </a:t>
          </a:r>
          <a:endParaRPr lang="cs-CZ" sz="18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 sz="1800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 sz="1800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1800" dirty="0" smtClean="0"/>
            <a:t>ČÍSLO PROJEKTU: CZ.1.07/1.4.00/21.1262</a:t>
          </a:r>
          <a:endParaRPr lang="cs-CZ" sz="18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 sz="1800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 sz="1800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</dgm:pt>
    <dgm:pt modelId="{F41139FD-01EE-4571-8B17-4FB00FC51163}" type="pres">
      <dgm:prSet presAssocID="{D1D4F407-5343-4D3F-B5B9-D407B03CAEB4}" presName="space" presStyleCnt="0"/>
      <dgm:spPr/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</dgm:pt>
    <dgm:pt modelId="{A52A0455-90FF-4808-ABD0-F02540D31D5A}" type="pres">
      <dgm:prSet presAssocID="{D1B46980-6531-4606-95E6-44980827E919}" presName="circle2" presStyleLbl="node1" presStyleIdx="1" presStyleCnt="5"/>
      <dgm:spPr/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</dgm:pt>
    <dgm:pt modelId="{313FC574-E1CD-4FB4-B054-0B805CE0447D}" type="pres">
      <dgm:prSet presAssocID="{B651F6E3-6281-48DB-9319-2AEAFDAE7572}" presName="circle3" presStyleLbl="node1" presStyleIdx="2" presStyleCnt="5"/>
      <dgm:spPr/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</dgm:pt>
    <dgm:pt modelId="{FFC9F71D-1B4F-4AD9-A4A6-86ADEFC8AF5C}" type="pres">
      <dgm:prSet presAssocID="{D8197B8C-B260-4A16-BDF4-0947B075E274}" presName="circle4" presStyleLbl="node1" presStyleIdx="3" presStyleCnt="5"/>
      <dgm:spPr/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</dgm:pt>
    <dgm:pt modelId="{EE85B701-7295-41C0-BA7A-34D3756A2AE6}" type="pres">
      <dgm:prSet presAssocID="{4C35D32F-0EAB-4CD7-82EE-45574DC2A586}" presName="circle5" presStyleLbl="node1" presStyleIdx="4" presStyleCnt="5"/>
      <dgm:spPr/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C7812928-8C36-411A-8CC0-51FAA8221F0C}" type="presOf" srcId="{B651F6E3-6281-48DB-9319-2AEAFDAE7572}" destId="{6BB5E863-4638-4E1D-BFDE-399D028AC4ED}" srcOrd="1" destOrd="0" presId="urn:microsoft.com/office/officeart/2005/8/layout/target3"/>
    <dgm:cxn modelId="{4211C986-F1BB-4C2B-B9EE-7DBFBB49B42E}" type="presOf" srcId="{D1B46980-6531-4606-95E6-44980827E919}" destId="{6140AFEC-043D-4C43-A2F9-D0F5331DF3A3}" srcOrd="0" destOrd="0" presId="urn:microsoft.com/office/officeart/2005/8/layout/target3"/>
    <dgm:cxn modelId="{3468F91D-91C7-400A-850E-C7B7FB321DCA}" type="presOf" srcId="{D8197B8C-B260-4A16-BDF4-0947B075E274}" destId="{25B08C86-7E15-44DC-BE7F-FFB55DD49D12}" srcOrd="0" destOrd="0" presId="urn:microsoft.com/office/officeart/2005/8/layout/target3"/>
    <dgm:cxn modelId="{D2606E3A-8892-4E15-A6A6-8C5474C3AED6}" type="presOf" srcId="{4C35D32F-0EAB-4CD7-82EE-45574DC2A586}" destId="{8BEBB6EC-1DAA-4CAC-8A25-BC0FCBD5DBD5}" srcOrd="0" destOrd="0" presId="urn:microsoft.com/office/officeart/2005/8/layout/target3"/>
    <dgm:cxn modelId="{83545C29-0ACC-4490-BC2A-67A656B8B223}" type="presOf" srcId="{4C35D32F-0EAB-4CD7-82EE-45574DC2A586}" destId="{890E4F0B-2866-4A3F-A3C7-2A14B1797930}" srcOrd="1" destOrd="0" presId="urn:microsoft.com/office/officeart/2005/8/layout/target3"/>
    <dgm:cxn modelId="{C19029EF-C7D6-4B8F-BE37-FAA6299E945B}" type="presOf" srcId="{757F3AB3-0718-4624-B441-E567A8F0AB56}" destId="{333A1088-737F-45CB-B68E-254E46348037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FA94C85E-F9C1-4E70-911A-FB8D61E0602D}" type="presOf" srcId="{D1D4F407-5343-4D3F-B5B9-D407B03CAEB4}" destId="{AED2198E-93D5-4001-81B4-73124B309672}" srcOrd="1" destOrd="0" presId="urn:microsoft.com/office/officeart/2005/8/layout/target3"/>
    <dgm:cxn modelId="{80B180EC-D308-44F0-B2E9-5104BCC77EFB}" type="presOf" srcId="{D1B46980-6531-4606-95E6-44980827E919}" destId="{2BE915AB-18AA-4053-B92C-3BFC9ED204BB}" srcOrd="1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7A65A41A-2B49-481F-931B-5C26760169B1}" type="presOf" srcId="{D1D4F407-5343-4D3F-B5B9-D407B03CAEB4}" destId="{D005CE8C-CC26-4C3E-AC11-E15060ECD759}" srcOrd="0" destOrd="0" presId="urn:microsoft.com/office/officeart/2005/8/layout/target3"/>
    <dgm:cxn modelId="{2C5AF7D8-8C81-4A2C-B660-79D190073E90}" type="presOf" srcId="{D8197B8C-B260-4A16-BDF4-0947B075E274}" destId="{5A5FFA88-C948-4069-8E93-59FA12366E83}" srcOrd="1" destOrd="0" presId="urn:microsoft.com/office/officeart/2005/8/layout/target3"/>
    <dgm:cxn modelId="{F697D28C-72AA-470D-836C-64E9DE8950B4}" type="presOf" srcId="{B651F6E3-6281-48DB-9319-2AEAFDAE7572}" destId="{619D679B-A015-4ECF-8348-D1034C574F40}" srcOrd="0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83EE1731-9E01-4510-B54A-14E93A773D25}" type="presParOf" srcId="{333A1088-737F-45CB-B68E-254E46348037}" destId="{F5ABB229-8D3B-4694-996A-96F23CF14429}" srcOrd="0" destOrd="0" presId="urn:microsoft.com/office/officeart/2005/8/layout/target3"/>
    <dgm:cxn modelId="{4CC6EBA0-817D-45DF-8AB3-2C749F5E3ADB}" type="presParOf" srcId="{333A1088-737F-45CB-B68E-254E46348037}" destId="{F41139FD-01EE-4571-8B17-4FB00FC51163}" srcOrd="1" destOrd="0" presId="urn:microsoft.com/office/officeart/2005/8/layout/target3"/>
    <dgm:cxn modelId="{2ABEBC27-CB8A-4914-A648-05978482E71B}" type="presParOf" srcId="{333A1088-737F-45CB-B68E-254E46348037}" destId="{D005CE8C-CC26-4C3E-AC11-E15060ECD759}" srcOrd="2" destOrd="0" presId="urn:microsoft.com/office/officeart/2005/8/layout/target3"/>
    <dgm:cxn modelId="{7CF82425-A100-4F09-858D-1D8AC7F73B82}" type="presParOf" srcId="{333A1088-737F-45CB-B68E-254E46348037}" destId="{2C702D82-9B77-49B7-9568-BB8EB47C3372}" srcOrd="3" destOrd="0" presId="urn:microsoft.com/office/officeart/2005/8/layout/target3"/>
    <dgm:cxn modelId="{2D37AD61-DB18-4AAD-BCE4-61F6581D2CDE}" type="presParOf" srcId="{333A1088-737F-45CB-B68E-254E46348037}" destId="{A52A0455-90FF-4808-ABD0-F02540D31D5A}" srcOrd="4" destOrd="0" presId="urn:microsoft.com/office/officeart/2005/8/layout/target3"/>
    <dgm:cxn modelId="{959FEC67-05E8-4181-A30C-EC644748BBD7}" type="presParOf" srcId="{333A1088-737F-45CB-B68E-254E46348037}" destId="{6140AFEC-043D-4C43-A2F9-D0F5331DF3A3}" srcOrd="5" destOrd="0" presId="urn:microsoft.com/office/officeart/2005/8/layout/target3"/>
    <dgm:cxn modelId="{DC2E4A39-CDCA-43B5-B430-39809E89369B}" type="presParOf" srcId="{333A1088-737F-45CB-B68E-254E46348037}" destId="{9358AC05-5D7D-4327-9F80-1AD486AEA664}" srcOrd="6" destOrd="0" presId="urn:microsoft.com/office/officeart/2005/8/layout/target3"/>
    <dgm:cxn modelId="{64CE57A1-CA59-48F7-98CE-F3CC7F5AF3F2}" type="presParOf" srcId="{333A1088-737F-45CB-B68E-254E46348037}" destId="{313FC574-E1CD-4FB4-B054-0B805CE0447D}" srcOrd="7" destOrd="0" presId="urn:microsoft.com/office/officeart/2005/8/layout/target3"/>
    <dgm:cxn modelId="{BC8DAE8F-C376-42C1-8AC2-724B6734326F}" type="presParOf" srcId="{333A1088-737F-45CB-B68E-254E46348037}" destId="{619D679B-A015-4ECF-8348-D1034C574F40}" srcOrd="8" destOrd="0" presId="urn:microsoft.com/office/officeart/2005/8/layout/target3"/>
    <dgm:cxn modelId="{63149EE8-C5B7-4BA2-B741-9044F9793BAA}" type="presParOf" srcId="{333A1088-737F-45CB-B68E-254E46348037}" destId="{322283A8-4A27-4CDA-BAE3-F381106A9174}" srcOrd="9" destOrd="0" presId="urn:microsoft.com/office/officeart/2005/8/layout/target3"/>
    <dgm:cxn modelId="{8B540785-41F0-4317-A053-9B0C929F62ED}" type="presParOf" srcId="{333A1088-737F-45CB-B68E-254E46348037}" destId="{FFC9F71D-1B4F-4AD9-A4A6-86ADEFC8AF5C}" srcOrd="10" destOrd="0" presId="urn:microsoft.com/office/officeart/2005/8/layout/target3"/>
    <dgm:cxn modelId="{8DDA8530-7AB3-47FE-A426-413A9C578846}" type="presParOf" srcId="{333A1088-737F-45CB-B68E-254E46348037}" destId="{25B08C86-7E15-44DC-BE7F-FFB55DD49D12}" srcOrd="11" destOrd="0" presId="urn:microsoft.com/office/officeart/2005/8/layout/target3"/>
    <dgm:cxn modelId="{75CDCCE0-F227-4530-B2F4-33B282B3730F}" type="presParOf" srcId="{333A1088-737F-45CB-B68E-254E46348037}" destId="{76644BE8-9D7C-4C09-B250-3D10AF48CBB7}" srcOrd="12" destOrd="0" presId="urn:microsoft.com/office/officeart/2005/8/layout/target3"/>
    <dgm:cxn modelId="{84780D9F-CD33-4B7E-94E4-BC49D9B6A433}" type="presParOf" srcId="{333A1088-737F-45CB-B68E-254E46348037}" destId="{EE85B701-7295-41C0-BA7A-34D3756A2AE6}" srcOrd="13" destOrd="0" presId="urn:microsoft.com/office/officeart/2005/8/layout/target3"/>
    <dgm:cxn modelId="{38AC74E2-F5EF-48A2-9461-E6E978CFFB14}" type="presParOf" srcId="{333A1088-737F-45CB-B68E-254E46348037}" destId="{8BEBB6EC-1DAA-4CAC-8A25-BC0FCBD5DBD5}" srcOrd="14" destOrd="0" presId="urn:microsoft.com/office/officeart/2005/8/layout/target3"/>
    <dgm:cxn modelId="{0087DC32-8BFE-4FF3-A80C-61B400BC6634}" type="presParOf" srcId="{333A1088-737F-45CB-B68E-254E46348037}" destId="{AED2198E-93D5-4001-81B4-73124B309672}" srcOrd="15" destOrd="0" presId="urn:microsoft.com/office/officeart/2005/8/layout/target3"/>
    <dgm:cxn modelId="{F516EDF3-E4BD-4813-8C6B-A807E6E059F5}" type="presParOf" srcId="{333A1088-737F-45CB-B68E-254E46348037}" destId="{2BE915AB-18AA-4053-B92C-3BFC9ED204BB}" srcOrd="16" destOrd="0" presId="urn:microsoft.com/office/officeart/2005/8/layout/target3"/>
    <dgm:cxn modelId="{0177F563-8C98-498C-AB94-FBFDA1523F3C}" type="presParOf" srcId="{333A1088-737F-45CB-B68E-254E46348037}" destId="{6BB5E863-4638-4E1D-BFDE-399D028AC4ED}" srcOrd="17" destOrd="0" presId="urn:microsoft.com/office/officeart/2005/8/layout/target3"/>
    <dgm:cxn modelId="{7C478E44-4AEF-4135-9EBF-B62E5ACEA218}" type="presParOf" srcId="{333A1088-737F-45CB-B68E-254E46348037}" destId="{5A5FFA88-C948-4069-8E93-59FA12366E83}" srcOrd="18" destOrd="0" presId="urn:microsoft.com/office/officeart/2005/8/layout/target3"/>
    <dgm:cxn modelId="{E57DC917-02E4-4574-B0CA-A9A9468D43A8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NÁZEV ŠKOLY: ZŠ Dolní Benešov, příspěvková organizace</a:t>
          </a:r>
          <a:endParaRPr lang="cs-CZ" sz="18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AUTOR: Mgr. Martina </a:t>
          </a:r>
          <a:r>
            <a:rPr lang="cs-CZ" sz="1800" kern="1200" dirty="0" err="1" smtClean="0"/>
            <a:t>Steyerová</a:t>
          </a:r>
          <a:endParaRPr lang="cs-CZ" sz="18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NÁZEV: VY_32_INOVACE_16_Hudební výchova – 8. ročník</a:t>
          </a:r>
          <a:endParaRPr lang="cs-CZ" sz="1800" kern="1200" dirty="0"/>
        </a:p>
      </dsp:txBody>
      <dsp:txXfrm>
        <a:off x="1273857" y="815268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TÉMA:  Anglie – rock 60. let </a:t>
          </a:r>
          <a:endParaRPr lang="cs-CZ" sz="1800" kern="1200" dirty="0"/>
        </a:p>
      </dsp:txBody>
      <dsp:txXfrm>
        <a:off x="1273857" y="1222902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ČÍSLO PROJEKTU: CZ.1.07/1.4.00/21.1262</a:t>
          </a:r>
          <a:endParaRPr lang="cs-CZ" sz="18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89E99F3-34FB-407F-B659-E2CD9D36D79B}" type="datetimeFigureOut">
              <a:rPr lang="cs-CZ" smtClean="0"/>
              <a:t>16.12.2012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65F05E6-5218-4A6B-A026-D0F472F9EF1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6253956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http://www.youtube.com/watch?v=3_I8RCUpe-c</a:t>
            </a:r>
          </a:p>
          <a:p>
            <a:r>
              <a:rPr lang="cs-CZ" dirty="0" smtClean="0"/>
              <a:t>http://www.karaoketexty.cz/fotky/the-beatles-124/219479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65F05E6-5218-4A6B-A026-D0F472F9EF15}" type="slidenum">
              <a:rPr lang="cs-CZ" smtClean="0"/>
              <a:t>6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9506055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65F05E6-5218-4A6B-A026-D0F472F9EF15}" type="slidenum">
              <a:rPr lang="cs-CZ" smtClean="0"/>
              <a:t>7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25900049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http://cs.wikipedia.org/wiki/Soubor:The_Fabs.JPG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65F05E6-5218-4A6B-A026-D0F472F9EF15}" type="slidenum">
              <a:rPr lang="cs-CZ" smtClean="0"/>
              <a:t>11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5622753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16"/>
          <p:cNvGrpSpPr/>
          <p:nvPr/>
        </p:nvGrpSpPr>
        <p:grpSpPr>
          <a:xfrm>
            <a:off x="0" y="3268345"/>
            <a:ext cx="9144000" cy="146304"/>
            <a:chOff x="0" y="3268345"/>
            <a:chExt cx="9144000" cy="146304"/>
          </a:xfrm>
        </p:grpSpPr>
        <p:sp>
          <p:nvSpPr>
            <p:cNvPr id="13" name="Rectangle 12"/>
            <p:cNvSpPr/>
            <p:nvPr userDrawn="1"/>
          </p:nvSpPr>
          <p:spPr>
            <a:xfrm>
              <a:off x="0" y="3268345"/>
              <a:ext cx="9144000" cy="146304"/>
            </a:xfrm>
            <a:prstGeom prst="rect">
              <a:avLst/>
            </a:prstGeom>
            <a:solidFill>
              <a:schemeClr val="tx2">
                <a:lumMod val="7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4" name="Rectangle 13"/>
            <p:cNvSpPr/>
            <p:nvPr userDrawn="1"/>
          </p:nvSpPr>
          <p:spPr>
            <a:xfrm>
              <a:off x="5181600" y="3268345"/>
              <a:ext cx="1097280" cy="146304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5" name="Rectangle 14"/>
            <p:cNvSpPr/>
            <p:nvPr userDrawn="1"/>
          </p:nvSpPr>
          <p:spPr>
            <a:xfrm>
              <a:off x="6278880" y="3268345"/>
              <a:ext cx="1097280" cy="146304"/>
            </a:xfrm>
            <a:prstGeom prst="rect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6" name="Rectangle 15"/>
            <p:cNvSpPr/>
            <p:nvPr userDrawn="1"/>
          </p:nvSpPr>
          <p:spPr>
            <a:xfrm>
              <a:off x="7376160" y="3268345"/>
              <a:ext cx="1097280" cy="146304"/>
            </a:xfrm>
            <a:prstGeom prst="rect">
              <a:avLst/>
            </a:pr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09600" y="1752600"/>
            <a:ext cx="7924800" cy="1470025"/>
          </a:xfrm>
          <a:prstGeom prst="rect">
            <a:avLst/>
          </a:prstGeom>
        </p:spPr>
        <p:txBody>
          <a:bodyPr anchor="b"/>
          <a:lstStyle>
            <a:lvl1pPr algn="ctr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505200"/>
            <a:ext cx="6400800" cy="1752600"/>
          </a:xfrm>
        </p:spPr>
        <p:txBody>
          <a:bodyPr>
            <a:normAutofit/>
          </a:bodyPr>
          <a:lstStyle>
            <a:lvl1pPr marL="0" indent="0" algn="ctr">
              <a:buNone/>
              <a:defRPr sz="2800"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ABCDEB-7DEC-4647-9989-083EEA2EA3BD}" type="datetimeFigureOut">
              <a:rPr lang="cs-CZ" smtClean="0"/>
              <a:t>16.12.2012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4B7EB7-7D0D-4C74-B088-9B197237FEE5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499616"/>
            <a:ext cx="8229600" cy="4626547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ABCDEB-7DEC-4647-9989-083EEA2EA3BD}" type="datetimeFigureOut">
              <a:rPr lang="cs-CZ" smtClean="0"/>
              <a:t>16.12.2012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4B7EB7-7D0D-4C74-B088-9B197237FEE5}" type="slidenum">
              <a:rPr lang="cs-CZ" smtClean="0"/>
              <a:t>‹#›</a:t>
            </a:fld>
            <a:endParaRPr lang="cs-CZ"/>
          </a:p>
        </p:txBody>
      </p:sp>
      <p:grpSp>
        <p:nvGrpSpPr>
          <p:cNvPr id="2" name="Group 13"/>
          <p:cNvGrpSpPr/>
          <p:nvPr/>
        </p:nvGrpSpPr>
        <p:grpSpPr>
          <a:xfrm>
            <a:off x="0" y="1371600"/>
            <a:ext cx="9144000" cy="73152"/>
            <a:chOff x="0" y="3268345"/>
            <a:chExt cx="9144000" cy="146304"/>
          </a:xfrm>
        </p:grpSpPr>
        <p:sp>
          <p:nvSpPr>
            <p:cNvPr id="15" name="Rectangle 14"/>
            <p:cNvSpPr/>
            <p:nvPr userDrawn="1"/>
          </p:nvSpPr>
          <p:spPr>
            <a:xfrm>
              <a:off x="0" y="3268345"/>
              <a:ext cx="9144000" cy="146304"/>
            </a:xfrm>
            <a:prstGeom prst="rect">
              <a:avLst/>
            </a:prstGeom>
            <a:solidFill>
              <a:schemeClr val="tx2">
                <a:lumMod val="7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6" name="Rectangle 15"/>
            <p:cNvSpPr/>
            <p:nvPr userDrawn="1"/>
          </p:nvSpPr>
          <p:spPr>
            <a:xfrm>
              <a:off x="5181600" y="3268345"/>
              <a:ext cx="1097280" cy="146304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7" name="Rectangle 16"/>
            <p:cNvSpPr/>
            <p:nvPr userDrawn="1"/>
          </p:nvSpPr>
          <p:spPr>
            <a:xfrm>
              <a:off x="6278880" y="3268345"/>
              <a:ext cx="1097280" cy="146304"/>
            </a:xfrm>
            <a:prstGeom prst="rect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8" name="Rectangle 17"/>
            <p:cNvSpPr/>
            <p:nvPr userDrawn="1"/>
          </p:nvSpPr>
          <p:spPr>
            <a:xfrm>
              <a:off x="7376160" y="3268345"/>
              <a:ext cx="1097280" cy="146304"/>
            </a:xfrm>
            <a:prstGeom prst="rect">
              <a:avLst/>
            </a:pr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9" name="Title 18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67512" y="4406900"/>
            <a:ext cx="7827201" cy="1362075"/>
          </a:xfrm>
          <a:prstGeom prst="rect">
            <a:avLst/>
          </a:prstGeo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67512" y="2667000"/>
            <a:ext cx="7827201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ABCDEB-7DEC-4647-9989-083EEA2EA3BD}" type="datetimeFigureOut">
              <a:rPr lang="cs-CZ" smtClean="0"/>
              <a:t>16.12.2012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4B7EB7-7D0D-4C74-B088-9B197237FEE5}" type="slidenum">
              <a:rPr lang="cs-CZ" smtClean="0"/>
              <a:t>‹#›</a:t>
            </a:fld>
            <a:endParaRPr lang="cs-CZ"/>
          </a:p>
        </p:txBody>
      </p:sp>
      <p:grpSp>
        <p:nvGrpSpPr>
          <p:cNvPr id="7" name="Group 12"/>
          <p:cNvGrpSpPr/>
          <p:nvPr/>
        </p:nvGrpSpPr>
        <p:grpSpPr>
          <a:xfrm flipH="1">
            <a:off x="0" y="4228465"/>
            <a:ext cx="9144000" cy="146304"/>
            <a:chOff x="0" y="3268345"/>
            <a:chExt cx="9144000" cy="146304"/>
          </a:xfrm>
        </p:grpSpPr>
        <p:sp>
          <p:nvSpPr>
            <p:cNvPr id="14" name="Rectangle 13"/>
            <p:cNvSpPr/>
            <p:nvPr userDrawn="1"/>
          </p:nvSpPr>
          <p:spPr>
            <a:xfrm>
              <a:off x="0" y="3268345"/>
              <a:ext cx="9144000" cy="146304"/>
            </a:xfrm>
            <a:prstGeom prst="rect">
              <a:avLst/>
            </a:prstGeom>
            <a:solidFill>
              <a:schemeClr val="tx2">
                <a:lumMod val="7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5" name="Rectangle 14"/>
            <p:cNvSpPr/>
            <p:nvPr userDrawn="1"/>
          </p:nvSpPr>
          <p:spPr>
            <a:xfrm>
              <a:off x="5181600" y="3268345"/>
              <a:ext cx="1097280" cy="146304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6" name="Rectangle 15"/>
            <p:cNvSpPr/>
            <p:nvPr userDrawn="1"/>
          </p:nvSpPr>
          <p:spPr>
            <a:xfrm>
              <a:off x="6278880" y="3268345"/>
              <a:ext cx="1097280" cy="146304"/>
            </a:xfrm>
            <a:prstGeom prst="rect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7" name="Rectangle 16"/>
            <p:cNvSpPr/>
            <p:nvPr userDrawn="1"/>
          </p:nvSpPr>
          <p:spPr>
            <a:xfrm>
              <a:off x="7376160" y="3268345"/>
              <a:ext cx="1097280" cy="146304"/>
            </a:xfrm>
            <a:prstGeom prst="rect">
              <a:avLst/>
            </a:pr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ABCDEB-7DEC-4647-9989-083EEA2EA3BD}" type="datetimeFigureOut">
              <a:rPr lang="cs-CZ" smtClean="0"/>
              <a:t>16.12.2012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4B7EB7-7D0D-4C74-B088-9B197237FEE5}" type="slidenum">
              <a:rPr lang="cs-CZ" smtClean="0"/>
              <a:t>‹#›</a:t>
            </a:fld>
            <a:endParaRPr lang="cs-CZ"/>
          </a:p>
        </p:txBody>
      </p:sp>
      <p:sp>
        <p:nvSpPr>
          <p:cNvPr id="14" name="Title 1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grpSp>
        <p:nvGrpSpPr>
          <p:cNvPr id="2" name="Group 14"/>
          <p:cNvGrpSpPr/>
          <p:nvPr/>
        </p:nvGrpSpPr>
        <p:grpSpPr>
          <a:xfrm>
            <a:off x="0" y="1371600"/>
            <a:ext cx="9144000" cy="73152"/>
            <a:chOff x="0" y="3268345"/>
            <a:chExt cx="9144000" cy="146304"/>
          </a:xfrm>
        </p:grpSpPr>
        <p:sp>
          <p:nvSpPr>
            <p:cNvPr id="16" name="Rectangle 15"/>
            <p:cNvSpPr/>
            <p:nvPr userDrawn="1"/>
          </p:nvSpPr>
          <p:spPr>
            <a:xfrm>
              <a:off x="0" y="3268345"/>
              <a:ext cx="9144000" cy="146304"/>
            </a:xfrm>
            <a:prstGeom prst="rect">
              <a:avLst/>
            </a:prstGeom>
            <a:solidFill>
              <a:schemeClr val="tx2">
                <a:lumMod val="7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7" name="Rectangle 16"/>
            <p:cNvSpPr/>
            <p:nvPr userDrawn="1"/>
          </p:nvSpPr>
          <p:spPr>
            <a:xfrm>
              <a:off x="5181600" y="3268345"/>
              <a:ext cx="1097280" cy="146304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8" name="Rectangle 17"/>
            <p:cNvSpPr/>
            <p:nvPr userDrawn="1"/>
          </p:nvSpPr>
          <p:spPr>
            <a:xfrm>
              <a:off x="6278880" y="3268345"/>
              <a:ext cx="1097280" cy="146304"/>
            </a:xfrm>
            <a:prstGeom prst="rect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9" name="Rectangle 18"/>
            <p:cNvSpPr/>
            <p:nvPr userDrawn="1"/>
          </p:nvSpPr>
          <p:spPr>
            <a:xfrm>
              <a:off x="7376160" y="3268345"/>
              <a:ext cx="1097280" cy="146304"/>
            </a:xfrm>
            <a:prstGeom prst="rect">
              <a:avLst/>
            </a:pr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297112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600200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297112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ABCDEB-7DEC-4647-9989-083EEA2EA3BD}" type="datetimeFigureOut">
              <a:rPr lang="cs-CZ" smtClean="0"/>
              <a:t>16.12.2012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4B7EB7-7D0D-4C74-B088-9B197237FEE5}" type="slidenum">
              <a:rPr lang="cs-CZ" smtClean="0"/>
              <a:t>‹#›</a:t>
            </a:fld>
            <a:endParaRPr lang="cs-CZ"/>
          </a:p>
        </p:txBody>
      </p:sp>
      <p:sp>
        <p:nvSpPr>
          <p:cNvPr id="16" name="Title 1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grpSp>
        <p:nvGrpSpPr>
          <p:cNvPr id="2" name="Group 16"/>
          <p:cNvGrpSpPr/>
          <p:nvPr/>
        </p:nvGrpSpPr>
        <p:grpSpPr>
          <a:xfrm>
            <a:off x="0" y="1371600"/>
            <a:ext cx="9144000" cy="73152"/>
            <a:chOff x="0" y="3268345"/>
            <a:chExt cx="9144000" cy="146304"/>
          </a:xfrm>
        </p:grpSpPr>
        <p:sp>
          <p:nvSpPr>
            <p:cNvPr id="18" name="Rectangle 17"/>
            <p:cNvSpPr/>
            <p:nvPr userDrawn="1"/>
          </p:nvSpPr>
          <p:spPr>
            <a:xfrm>
              <a:off x="0" y="3268345"/>
              <a:ext cx="9144000" cy="146304"/>
            </a:xfrm>
            <a:prstGeom prst="rect">
              <a:avLst/>
            </a:prstGeom>
            <a:solidFill>
              <a:schemeClr val="tx2">
                <a:lumMod val="7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9" name="Rectangle 18"/>
            <p:cNvSpPr/>
            <p:nvPr userDrawn="1"/>
          </p:nvSpPr>
          <p:spPr>
            <a:xfrm>
              <a:off x="5181600" y="3268345"/>
              <a:ext cx="1097280" cy="146304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0" name="Rectangle 19"/>
            <p:cNvSpPr/>
            <p:nvPr userDrawn="1"/>
          </p:nvSpPr>
          <p:spPr>
            <a:xfrm>
              <a:off x="6278880" y="3268345"/>
              <a:ext cx="1097280" cy="146304"/>
            </a:xfrm>
            <a:prstGeom prst="rect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1" name="Rectangle 20"/>
            <p:cNvSpPr/>
            <p:nvPr userDrawn="1"/>
          </p:nvSpPr>
          <p:spPr>
            <a:xfrm>
              <a:off x="7376160" y="3268345"/>
              <a:ext cx="1097280" cy="146304"/>
            </a:xfrm>
            <a:prstGeom prst="rect">
              <a:avLst/>
            </a:pr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ABCDEB-7DEC-4647-9989-083EEA2EA3BD}" type="datetimeFigureOut">
              <a:rPr lang="cs-CZ" smtClean="0"/>
              <a:t>16.12.2012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4B7EB7-7D0D-4C74-B088-9B197237FEE5}" type="slidenum">
              <a:rPr lang="cs-CZ" smtClean="0"/>
              <a:t>‹#›</a:t>
            </a:fld>
            <a:endParaRPr lang="cs-CZ"/>
          </a:p>
        </p:txBody>
      </p:sp>
      <p:sp>
        <p:nvSpPr>
          <p:cNvPr id="12" name="Title 1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grpSp>
        <p:nvGrpSpPr>
          <p:cNvPr id="2" name="Group 12"/>
          <p:cNvGrpSpPr/>
          <p:nvPr/>
        </p:nvGrpSpPr>
        <p:grpSpPr>
          <a:xfrm flipH="1">
            <a:off x="0" y="1371600"/>
            <a:ext cx="9144000" cy="73152"/>
            <a:chOff x="0" y="3268345"/>
            <a:chExt cx="9144000" cy="146304"/>
          </a:xfrm>
        </p:grpSpPr>
        <p:sp>
          <p:nvSpPr>
            <p:cNvPr id="14" name="Rectangle 13"/>
            <p:cNvSpPr/>
            <p:nvPr userDrawn="1"/>
          </p:nvSpPr>
          <p:spPr>
            <a:xfrm>
              <a:off x="0" y="3268345"/>
              <a:ext cx="9144000" cy="146304"/>
            </a:xfrm>
            <a:prstGeom prst="rect">
              <a:avLst/>
            </a:prstGeom>
            <a:solidFill>
              <a:schemeClr val="tx2">
                <a:lumMod val="7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5" name="Rectangle 14"/>
            <p:cNvSpPr/>
            <p:nvPr userDrawn="1"/>
          </p:nvSpPr>
          <p:spPr>
            <a:xfrm>
              <a:off x="5181600" y="3268345"/>
              <a:ext cx="1097280" cy="146304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6" name="Rectangle 15"/>
            <p:cNvSpPr/>
            <p:nvPr userDrawn="1"/>
          </p:nvSpPr>
          <p:spPr>
            <a:xfrm>
              <a:off x="6278880" y="3268345"/>
              <a:ext cx="1097280" cy="146304"/>
            </a:xfrm>
            <a:prstGeom prst="rect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7" name="Rectangle 16"/>
            <p:cNvSpPr/>
            <p:nvPr userDrawn="1"/>
          </p:nvSpPr>
          <p:spPr>
            <a:xfrm>
              <a:off x="7376160" y="3268345"/>
              <a:ext cx="1097280" cy="146304"/>
            </a:xfrm>
            <a:prstGeom prst="rect">
              <a:avLst/>
            </a:pr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ABCDEB-7DEC-4647-9989-083EEA2EA3BD}" type="datetimeFigureOut">
              <a:rPr lang="cs-CZ" smtClean="0"/>
              <a:t>16.12.2012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4B7EB7-7D0D-4C74-B088-9B197237FEE5}" type="slidenum">
              <a:rPr lang="cs-CZ" smtClean="0"/>
              <a:t>‹#›</a:t>
            </a:fld>
            <a:endParaRPr lang="cs-CZ"/>
          </a:p>
        </p:txBody>
      </p:sp>
      <p:grpSp>
        <p:nvGrpSpPr>
          <p:cNvPr id="5" name="Group 10"/>
          <p:cNvGrpSpPr/>
          <p:nvPr/>
        </p:nvGrpSpPr>
        <p:grpSpPr>
          <a:xfrm>
            <a:off x="-9144" y="-18288"/>
            <a:ext cx="9144000" cy="146304"/>
            <a:chOff x="0" y="3268345"/>
            <a:chExt cx="9144000" cy="146304"/>
          </a:xfrm>
        </p:grpSpPr>
        <p:sp>
          <p:nvSpPr>
            <p:cNvPr id="12" name="Rectangle 11"/>
            <p:cNvSpPr/>
            <p:nvPr userDrawn="1"/>
          </p:nvSpPr>
          <p:spPr>
            <a:xfrm>
              <a:off x="0" y="3268345"/>
              <a:ext cx="9144000" cy="146304"/>
            </a:xfrm>
            <a:prstGeom prst="rect">
              <a:avLst/>
            </a:prstGeom>
            <a:solidFill>
              <a:schemeClr val="tx2">
                <a:lumMod val="7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3" name="Rectangle 12"/>
            <p:cNvSpPr/>
            <p:nvPr userDrawn="1"/>
          </p:nvSpPr>
          <p:spPr>
            <a:xfrm>
              <a:off x="5495544" y="3268345"/>
              <a:ext cx="1097280" cy="146304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4" name="Rectangle 13"/>
            <p:cNvSpPr/>
            <p:nvPr userDrawn="1"/>
          </p:nvSpPr>
          <p:spPr>
            <a:xfrm>
              <a:off x="6592824" y="3268345"/>
              <a:ext cx="1097280" cy="146304"/>
            </a:xfrm>
            <a:prstGeom prst="rect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5" name="Rectangle 14"/>
            <p:cNvSpPr/>
            <p:nvPr userDrawn="1"/>
          </p:nvSpPr>
          <p:spPr>
            <a:xfrm>
              <a:off x="7690104" y="3268345"/>
              <a:ext cx="1097280" cy="146304"/>
            </a:xfrm>
            <a:prstGeom prst="rect">
              <a:avLst/>
            </a:pr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793750"/>
          </a:xfrm>
          <a:prstGeom prst="rect">
            <a:avLst/>
          </a:prstGeom>
        </p:spPr>
        <p:txBody>
          <a:bodyPr anchor="b">
            <a:normAutofit/>
          </a:bodyPr>
          <a:lstStyle>
            <a:lvl1pPr algn="l">
              <a:defRPr sz="2800" b="1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1371600"/>
            <a:ext cx="5111750" cy="475456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371600"/>
            <a:ext cx="3008313" cy="47545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ABCDEB-7DEC-4647-9989-083EEA2EA3BD}" type="datetimeFigureOut">
              <a:rPr lang="cs-CZ" smtClean="0"/>
              <a:t>16.12.2012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4B7EB7-7D0D-4C74-B088-9B197237FEE5}" type="slidenum">
              <a:rPr lang="cs-CZ" smtClean="0"/>
              <a:t>‹#›</a:t>
            </a:fld>
            <a:endParaRPr lang="cs-CZ"/>
          </a:p>
        </p:txBody>
      </p:sp>
      <p:grpSp>
        <p:nvGrpSpPr>
          <p:cNvPr id="8" name="Group 13"/>
          <p:cNvGrpSpPr/>
          <p:nvPr/>
        </p:nvGrpSpPr>
        <p:grpSpPr>
          <a:xfrm flipH="1">
            <a:off x="0" y="1143000"/>
            <a:ext cx="9144000" cy="73152"/>
            <a:chOff x="0" y="3268345"/>
            <a:chExt cx="9144000" cy="146304"/>
          </a:xfrm>
        </p:grpSpPr>
        <p:sp>
          <p:nvSpPr>
            <p:cNvPr id="15" name="Rectangle 14"/>
            <p:cNvSpPr/>
            <p:nvPr userDrawn="1"/>
          </p:nvSpPr>
          <p:spPr>
            <a:xfrm>
              <a:off x="0" y="3268345"/>
              <a:ext cx="9144000" cy="146304"/>
            </a:xfrm>
            <a:prstGeom prst="rect">
              <a:avLst/>
            </a:prstGeom>
            <a:solidFill>
              <a:schemeClr val="tx2">
                <a:lumMod val="7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6" name="Rectangle 15"/>
            <p:cNvSpPr/>
            <p:nvPr userDrawn="1"/>
          </p:nvSpPr>
          <p:spPr>
            <a:xfrm>
              <a:off x="5181600" y="3268345"/>
              <a:ext cx="1097280" cy="146304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7" name="Rectangle 16"/>
            <p:cNvSpPr/>
            <p:nvPr userDrawn="1"/>
          </p:nvSpPr>
          <p:spPr>
            <a:xfrm>
              <a:off x="6278880" y="3268345"/>
              <a:ext cx="1097280" cy="146304"/>
            </a:xfrm>
            <a:prstGeom prst="rect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8" name="Rectangle 17"/>
            <p:cNvSpPr/>
            <p:nvPr userDrawn="1"/>
          </p:nvSpPr>
          <p:spPr>
            <a:xfrm>
              <a:off x="7376160" y="3268345"/>
              <a:ext cx="1097280" cy="146304"/>
            </a:xfrm>
            <a:prstGeom prst="rect">
              <a:avLst/>
            </a:pr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Picture Placeholder 14"/>
          <p:cNvSpPr>
            <a:spLocks noGrp="1"/>
          </p:cNvSpPr>
          <p:nvPr>
            <p:ph type="pic" sz="quarter" idx="13"/>
          </p:nvPr>
        </p:nvSpPr>
        <p:spPr>
          <a:xfrm>
            <a:off x="1801368" y="685800"/>
            <a:ext cx="5495544" cy="3886200"/>
          </a:xfrm>
          <a:solidFill>
            <a:schemeClr val="accent1"/>
          </a:solidFill>
          <a:effectLst>
            <a:reflection blurRad="6350" stA="52000" endA="300" endPos="35000" dir="5400000" sy="-100000" algn="bl" rotWithShape="0"/>
          </a:effectLst>
          <a:scene3d>
            <a:camera prst="orthographicFront"/>
            <a:lightRig rig="contrasting" dir="t"/>
          </a:scene3d>
          <a:sp3d contourW="12700" prstMaterial="softEdge">
            <a:bevelT prst="cross"/>
            <a:contourClr>
              <a:srgbClr val="FFFFFF"/>
            </a:contourClr>
          </a:sp3d>
        </p:spPr>
        <p:txBody>
          <a:bodyPr/>
          <a:lstStyle/>
          <a:p>
            <a:r>
              <a:rPr lang="cs-CZ" smtClean="0"/>
              <a:t>Kliknutím na ikonu přidáte obrázek.</a:t>
            </a:r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  <a:prstGeom prst="rect">
            <a:avLst/>
          </a:prstGeo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ABCDEB-7DEC-4647-9989-083EEA2EA3BD}" type="datetimeFigureOut">
              <a:rPr lang="cs-CZ" smtClean="0"/>
              <a:t>16.12.2012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4B7EB7-7D0D-4C74-B088-9B197237FEE5}" type="slidenum">
              <a:rPr lang="cs-CZ" smtClean="0"/>
              <a:t>‹#›</a:t>
            </a:fld>
            <a:endParaRPr lang="cs-CZ"/>
          </a:p>
        </p:txBody>
      </p:sp>
      <p:grpSp>
        <p:nvGrpSpPr>
          <p:cNvPr id="3" name="Group 15"/>
          <p:cNvGrpSpPr/>
          <p:nvPr/>
        </p:nvGrpSpPr>
        <p:grpSpPr>
          <a:xfrm>
            <a:off x="-9144" y="-18288"/>
            <a:ext cx="9144000" cy="146304"/>
            <a:chOff x="0" y="3268345"/>
            <a:chExt cx="9144000" cy="146304"/>
          </a:xfrm>
        </p:grpSpPr>
        <p:sp>
          <p:nvSpPr>
            <p:cNvPr id="17" name="Rectangle 16"/>
            <p:cNvSpPr/>
            <p:nvPr userDrawn="1"/>
          </p:nvSpPr>
          <p:spPr>
            <a:xfrm>
              <a:off x="0" y="3268345"/>
              <a:ext cx="9144000" cy="146304"/>
            </a:xfrm>
            <a:prstGeom prst="rect">
              <a:avLst/>
            </a:prstGeom>
            <a:solidFill>
              <a:schemeClr val="tx2">
                <a:lumMod val="7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8" name="Rectangle 17"/>
            <p:cNvSpPr/>
            <p:nvPr userDrawn="1"/>
          </p:nvSpPr>
          <p:spPr>
            <a:xfrm>
              <a:off x="5495544" y="3268345"/>
              <a:ext cx="1097280" cy="146304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9" name="Rectangle 18"/>
            <p:cNvSpPr/>
            <p:nvPr userDrawn="1"/>
          </p:nvSpPr>
          <p:spPr>
            <a:xfrm>
              <a:off x="6592824" y="3268345"/>
              <a:ext cx="1097280" cy="146304"/>
            </a:xfrm>
            <a:prstGeom prst="rect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0" name="Rectangle 19"/>
            <p:cNvSpPr/>
            <p:nvPr userDrawn="1"/>
          </p:nvSpPr>
          <p:spPr>
            <a:xfrm>
              <a:off x="7690104" y="3268345"/>
              <a:ext cx="1097280" cy="146304"/>
            </a:xfrm>
            <a:prstGeom prst="rect">
              <a:avLst/>
            </a:pr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dpis a svislý text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ABCDEB-7DEC-4647-9989-083EEA2EA3BD}" type="datetimeFigureOut">
              <a:rPr lang="cs-CZ" smtClean="0"/>
              <a:t>16.12.2012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4B7EB7-7D0D-4C74-B088-9B197237FEE5}" type="slidenum">
              <a:rPr lang="cs-CZ" smtClean="0"/>
              <a:t>‹#›</a:t>
            </a:fld>
            <a:endParaRPr lang="cs-CZ"/>
          </a:p>
        </p:txBody>
      </p:sp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grpSp>
        <p:nvGrpSpPr>
          <p:cNvPr id="2" name="Group 7"/>
          <p:cNvGrpSpPr/>
          <p:nvPr/>
        </p:nvGrpSpPr>
        <p:grpSpPr>
          <a:xfrm flipH="1">
            <a:off x="0" y="1371600"/>
            <a:ext cx="9144000" cy="73152"/>
            <a:chOff x="0" y="3268345"/>
            <a:chExt cx="9144000" cy="146304"/>
          </a:xfrm>
        </p:grpSpPr>
        <p:sp>
          <p:nvSpPr>
            <p:cNvPr id="9" name="Rectangle 8"/>
            <p:cNvSpPr/>
            <p:nvPr userDrawn="1"/>
          </p:nvSpPr>
          <p:spPr>
            <a:xfrm>
              <a:off x="0" y="3268345"/>
              <a:ext cx="9144000" cy="146304"/>
            </a:xfrm>
            <a:prstGeom prst="rect">
              <a:avLst/>
            </a:prstGeom>
            <a:solidFill>
              <a:schemeClr val="tx2">
                <a:lumMod val="7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" name="Rectangle 9"/>
            <p:cNvSpPr/>
            <p:nvPr userDrawn="1"/>
          </p:nvSpPr>
          <p:spPr>
            <a:xfrm>
              <a:off x="5181600" y="3268345"/>
              <a:ext cx="1097280" cy="146304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1" name="Rectangle 10"/>
            <p:cNvSpPr/>
            <p:nvPr userDrawn="1"/>
          </p:nvSpPr>
          <p:spPr>
            <a:xfrm>
              <a:off x="6278880" y="3268345"/>
              <a:ext cx="1097280" cy="146304"/>
            </a:xfrm>
            <a:prstGeom prst="rect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2" name="Rectangle 11"/>
            <p:cNvSpPr/>
            <p:nvPr userDrawn="1"/>
          </p:nvSpPr>
          <p:spPr>
            <a:xfrm>
              <a:off x="7376160" y="3268345"/>
              <a:ext cx="1097280" cy="146304"/>
            </a:xfrm>
            <a:prstGeom prst="rect">
              <a:avLst/>
            </a:pr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858000" y="274638"/>
            <a:ext cx="1828800" cy="5851525"/>
          </a:xfrm>
          <a:prstGeom prst="rect">
            <a:avLst/>
          </a:prstGeo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1722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6839712" y="6356350"/>
            <a:ext cx="1868424" cy="365125"/>
          </a:xfrm>
        </p:spPr>
        <p:txBody>
          <a:bodyPr/>
          <a:lstStyle/>
          <a:p>
            <a:fld id="{4DABCDEB-7DEC-4647-9989-083EEA2EA3BD}" type="datetimeFigureOut">
              <a:rPr lang="cs-CZ" smtClean="0"/>
              <a:t>16.12.2012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4B7EB7-7D0D-4C74-B088-9B197237FEE5}" type="slidenum">
              <a:rPr lang="cs-CZ" smtClean="0"/>
              <a:t>‹#›</a:t>
            </a:fld>
            <a:endParaRPr lang="cs-CZ"/>
          </a:p>
        </p:txBody>
      </p:sp>
      <p:grpSp>
        <p:nvGrpSpPr>
          <p:cNvPr id="7" name="Group 6"/>
          <p:cNvGrpSpPr/>
          <p:nvPr/>
        </p:nvGrpSpPr>
        <p:grpSpPr>
          <a:xfrm rot="5400000" flipH="1">
            <a:off x="3332988" y="3384804"/>
            <a:ext cx="6867144" cy="73152"/>
            <a:chOff x="0" y="3268345"/>
            <a:chExt cx="9144000" cy="146304"/>
          </a:xfrm>
        </p:grpSpPr>
        <p:sp>
          <p:nvSpPr>
            <p:cNvPr id="8" name="Rectangle 7"/>
            <p:cNvSpPr/>
            <p:nvPr userDrawn="1"/>
          </p:nvSpPr>
          <p:spPr>
            <a:xfrm>
              <a:off x="0" y="3268345"/>
              <a:ext cx="9144000" cy="146304"/>
            </a:xfrm>
            <a:prstGeom prst="rect">
              <a:avLst/>
            </a:prstGeom>
            <a:solidFill>
              <a:schemeClr val="tx2">
                <a:lumMod val="7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" name="Rectangle 8"/>
            <p:cNvSpPr/>
            <p:nvPr userDrawn="1"/>
          </p:nvSpPr>
          <p:spPr>
            <a:xfrm>
              <a:off x="5181600" y="3268345"/>
              <a:ext cx="1097280" cy="146304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" name="Rectangle 9"/>
            <p:cNvSpPr/>
            <p:nvPr userDrawn="1"/>
          </p:nvSpPr>
          <p:spPr>
            <a:xfrm>
              <a:off x="6278880" y="3268345"/>
              <a:ext cx="1097280" cy="146304"/>
            </a:xfrm>
            <a:prstGeom prst="rect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1" name="Rectangle 10"/>
            <p:cNvSpPr/>
            <p:nvPr userDrawn="1"/>
          </p:nvSpPr>
          <p:spPr>
            <a:xfrm>
              <a:off x="7376160" y="3268345"/>
              <a:ext cx="1097280" cy="146304"/>
            </a:xfrm>
            <a:prstGeom prst="rect">
              <a:avLst/>
            </a:pr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-6826" y="0"/>
            <a:ext cx="9144000" cy="6286520"/>
          </a:xfrm>
          <a:prstGeom prst="rect">
            <a:avLst/>
          </a:prstGeom>
          <a:gradFill flip="none" rotWithShape="1">
            <a:gsLst>
              <a:gs pos="1000">
                <a:schemeClr val="bg2">
                  <a:alpha val="0"/>
                </a:schemeClr>
              </a:gs>
              <a:gs pos="100000">
                <a:schemeClr val="bg1">
                  <a:alpha val="92000"/>
                </a:schemeClr>
              </a:gs>
            </a:gsLst>
            <a:lin ang="16200000" scaled="1"/>
            <a:tileRect/>
          </a:gradFill>
          <a:ln w="28575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ko-KR" alt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574536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ysClr val="windowText" lastClr="000000"/>
                </a:solidFill>
              </a:defRPr>
            </a:lvl1pPr>
          </a:lstStyle>
          <a:p>
            <a:fld id="{4DABCDEB-7DEC-4647-9989-083EEA2EA3BD}" type="datetimeFigureOut">
              <a:rPr lang="cs-CZ" smtClean="0"/>
              <a:t>16.12.2012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ysClr val="windowText" lastClr="000000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60248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ysClr val="windowText" lastClr="000000"/>
                </a:solidFill>
              </a:defRPr>
            </a:lvl1pPr>
          </a:lstStyle>
          <a:p>
            <a:fld id="{354B7EB7-7D0D-4C74-B088-9B197237FEE5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Placeholder 7"/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spcBef>
          <a:spcPct val="0"/>
        </a:spcBef>
        <a:buNone/>
        <a:defRPr sz="4400" kern="1200">
          <a:ln>
            <a:noFill/>
          </a:ln>
          <a:solidFill>
            <a:srgbClr val="FFFFFF"/>
          </a:solidFill>
          <a:effectLst>
            <a:glow rad="101600">
              <a:schemeClr val="tx2"/>
            </a:glow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914400" rtl="0" eaLnBrk="1" latinLnBrk="0" hangingPunct="1">
        <a:spcBef>
          <a:spcPct val="20000"/>
        </a:spcBef>
        <a:buClr>
          <a:schemeClr val="tx2"/>
        </a:buClr>
        <a:buSzPct val="70000"/>
        <a:buFont typeface="Wingdings 2" pitchFamily="18" charset="2"/>
        <a:buChar char="¥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Clr>
          <a:schemeClr val="accent4"/>
        </a:buClr>
        <a:buSzPct val="60000"/>
        <a:buFont typeface="Wingdings 2" pitchFamily="18" charset="2"/>
        <a:buChar char="¥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Clr>
          <a:schemeClr val="accent5"/>
        </a:buClr>
        <a:buSzPct val="57000"/>
        <a:buFont typeface="Wingdings 2" pitchFamily="18" charset="2"/>
        <a:buChar char="¥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Clr>
          <a:schemeClr val="accent6"/>
        </a:buClr>
        <a:buSzPct val="55000"/>
        <a:buFont typeface="Wingdings 2" pitchFamily="18" charset="2"/>
        <a:buChar char="¥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Clr>
          <a:schemeClr val="accent2"/>
        </a:buClr>
        <a:buSzPct val="50000"/>
        <a:buFont typeface="Wingdings 2" pitchFamily="18" charset="2"/>
        <a:buChar char="¥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2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://www.youtube.com/watch?v=3_I8RCUpe-c" TargetMode="Externa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.png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3568041725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724105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Žáci se formou prezentace seznámí s </a:t>
            </a:r>
            <a:r>
              <a:rPr lang="cs-CZ" dirty="0" smtClean="0"/>
              <a:t>anglickým rockem 60. let 20. století a </a:t>
            </a:r>
            <a:r>
              <a:rPr lang="cs-CZ" dirty="0"/>
              <a:t>hlavními představiteli. Prostřednictvím úkolu si prohloubí nabyté vědomosti. </a:t>
            </a: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523201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Anglie – moderní populární hudba a rock 60. let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259535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Koncem 50. let u mladých posluchačů zvítězil </a:t>
            </a:r>
            <a:r>
              <a:rPr lang="cs-CZ" b="1" dirty="0" smtClean="0"/>
              <a:t>rokenrol</a:t>
            </a:r>
            <a:r>
              <a:rPr lang="cs-CZ" dirty="0" smtClean="0"/>
              <a:t> a díky gramofonovému průmyslu se brzy rozšířil i za hranice USA, kde vznikl. </a:t>
            </a:r>
          </a:p>
          <a:p>
            <a:r>
              <a:rPr lang="cs-CZ" dirty="0" smtClean="0"/>
              <a:t>Hlavní město Velké Británie nemělo na přelomu 50. a 60. let pro anglickou rockovou hudbu takový význam jako přístavní průmyslové město </a:t>
            </a:r>
            <a:r>
              <a:rPr lang="cs-CZ" b="1" dirty="0" smtClean="0"/>
              <a:t>Liverpool</a:t>
            </a:r>
            <a:r>
              <a:rPr lang="cs-CZ" dirty="0" smtClean="0"/>
              <a:t>. </a:t>
            </a:r>
          </a:p>
          <a:p>
            <a:r>
              <a:rPr lang="cs-CZ" dirty="0" smtClean="0"/>
              <a:t>V jedné době zde hrálo na </a:t>
            </a:r>
            <a:r>
              <a:rPr lang="cs-CZ" b="1" dirty="0" smtClean="0"/>
              <a:t>čtyři stovky </a:t>
            </a:r>
            <a:r>
              <a:rPr lang="cs-CZ" dirty="0" smtClean="0"/>
              <a:t>rockových skupin.</a:t>
            </a:r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1572395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Složení: </a:t>
            </a:r>
          </a:p>
          <a:p>
            <a:r>
              <a:rPr lang="cs-CZ" b="1" dirty="0" smtClean="0"/>
              <a:t>John Lennon </a:t>
            </a:r>
            <a:r>
              <a:rPr lang="cs-CZ" dirty="0" smtClean="0"/>
              <a:t>– doprovodná kytara a zpěv, </a:t>
            </a:r>
            <a:r>
              <a:rPr lang="cs-CZ" b="1" dirty="0" smtClean="0"/>
              <a:t>Paul </a:t>
            </a:r>
            <a:r>
              <a:rPr lang="cs-CZ" b="1" dirty="0" err="1" smtClean="0"/>
              <a:t>McCartney</a:t>
            </a:r>
            <a:r>
              <a:rPr lang="cs-CZ" b="1" dirty="0" smtClean="0"/>
              <a:t> </a:t>
            </a:r>
            <a:r>
              <a:rPr lang="cs-CZ" dirty="0" smtClean="0"/>
              <a:t>– basová kytara a zpěv, </a:t>
            </a:r>
            <a:r>
              <a:rPr lang="cs-CZ" b="1" dirty="0" smtClean="0"/>
              <a:t>George Harrison </a:t>
            </a:r>
            <a:r>
              <a:rPr lang="cs-CZ" dirty="0" smtClean="0"/>
              <a:t>– sólová kytara a zpěv a </a:t>
            </a:r>
            <a:r>
              <a:rPr lang="cs-CZ" b="1" dirty="0" err="1" smtClean="0"/>
              <a:t>Ringo</a:t>
            </a:r>
            <a:r>
              <a:rPr lang="cs-CZ" b="1" dirty="0" smtClean="0"/>
              <a:t> </a:t>
            </a:r>
            <a:r>
              <a:rPr lang="cs-CZ" b="1" dirty="0" err="1" smtClean="0"/>
              <a:t>Starr</a:t>
            </a:r>
            <a:r>
              <a:rPr lang="cs-CZ" b="1" dirty="0" smtClean="0"/>
              <a:t> </a:t>
            </a:r>
            <a:r>
              <a:rPr lang="cs-CZ" dirty="0" smtClean="0"/>
              <a:t>– bicí, občas zpěv. </a:t>
            </a:r>
          </a:p>
          <a:p>
            <a:r>
              <a:rPr lang="cs-CZ" dirty="0" smtClean="0"/>
              <a:t>Patří mezi komerčně nejúspěšnější a kritiky nejuznávanější kapely v historii populární hudby. </a:t>
            </a:r>
          </a:p>
          <a:p>
            <a:pPr marL="0" indent="0">
              <a:buNone/>
            </a:pPr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The</a:t>
            </a:r>
            <a:r>
              <a:rPr lang="cs-CZ" dirty="0" smtClean="0"/>
              <a:t> Beatles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65736237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r>
              <a:rPr lang="cs-CZ" dirty="0" smtClean="0"/>
              <a:t>Twist and </a:t>
            </a:r>
            <a:r>
              <a:rPr lang="cs-CZ" dirty="0" err="1" smtClean="0"/>
              <a:t>Shout</a:t>
            </a:r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Tlačítko akce: Video 3">
            <a:hlinkClick r:id="rId3" highlightClick="1"/>
          </p:cNvPr>
          <p:cNvSpPr/>
          <p:nvPr/>
        </p:nvSpPr>
        <p:spPr>
          <a:xfrm>
            <a:off x="3923928" y="5373216"/>
            <a:ext cx="1042416" cy="1042416"/>
          </a:xfrm>
          <a:prstGeom prst="actionButtonMovi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39752" y="908720"/>
            <a:ext cx="4009628" cy="400962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63295358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5069160"/>
          </a:xfrm>
        </p:spPr>
        <p:txBody>
          <a:bodyPr/>
          <a:lstStyle/>
          <a:p>
            <a:r>
              <a:rPr lang="cs-CZ" b="1" dirty="0" err="1" smtClean="0"/>
              <a:t>Rolling</a:t>
            </a:r>
            <a:r>
              <a:rPr lang="cs-CZ" b="1" dirty="0" smtClean="0"/>
              <a:t> </a:t>
            </a:r>
            <a:r>
              <a:rPr lang="cs-CZ" b="1" dirty="0" err="1" smtClean="0"/>
              <a:t>Stones</a:t>
            </a:r>
            <a:endParaRPr lang="cs-CZ" b="1" dirty="0" smtClean="0"/>
          </a:p>
          <a:p>
            <a:r>
              <a:rPr lang="cs-CZ" dirty="0" smtClean="0"/>
              <a:t>britská rokenrolová skupina v čele se zpěvákem </a:t>
            </a:r>
            <a:r>
              <a:rPr lang="cs-CZ" b="1" dirty="0" smtClean="0"/>
              <a:t>Mickem </a:t>
            </a:r>
            <a:r>
              <a:rPr lang="cs-CZ" b="1" dirty="0" err="1" smtClean="0"/>
              <a:t>Jaggerem</a:t>
            </a:r>
            <a:r>
              <a:rPr lang="cs-CZ" dirty="0" smtClean="0"/>
              <a:t>. Vznikla v Londýně v roce 1962 a hraje dodnes.</a:t>
            </a:r>
          </a:p>
          <a:p>
            <a:r>
              <a:rPr lang="cs-CZ" b="1" dirty="0" smtClean="0"/>
              <a:t>Pink </a:t>
            </a:r>
            <a:r>
              <a:rPr lang="cs-CZ" b="1" dirty="0" err="1" smtClean="0"/>
              <a:t>Floyd</a:t>
            </a:r>
            <a:r>
              <a:rPr lang="cs-CZ" b="1" dirty="0" smtClean="0"/>
              <a:t>, </a:t>
            </a:r>
          </a:p>
          <a:p>
            <a:r>
              <a:rPr lang="cs-CZ" b="1" dirty="0" err="1" smtClean="0"/>
              <a:t>Jethro</a:t>
            </a:r>
            <a:r>
              <a:rPr lang="cs-CZ" b="1" dirty="0" smtClean="0"/>
              <a:t> </a:t>
            </a:r>
            <a:r>
              <a:rPr lang="cs-CZ" b="1" dirty="0" err="1" smtClean="0"/>
              <a:t>Tull</a:t>
            </a:r>
            <a:r>
              <a:rPr lang="cs-CZ" b="1" dirty="0" smtClean="0"/>
              <a:t>, </a:t>
            </a:r>
          </a:p>
          <a:p>
            <a:r>
              <a:rPr lang="cs-CZ" b="1" dirty="0" smtClean="0"/>
              <a:t>Led </a:t>
            </a:r>
            <a:r>
              <a:rPr lang="cs-CZ" b="1" dirty="0" err="1" smtClean="0"/>
              <a:t>Zeppelin</a:t>
            </a:r>
            <a:r>
              <a:rPr lang="cs-CZ" b="1" dirty="0" smtClean="0"/>
              <a:t>.</a:t>
            </a:r>
          </a:p>
          <a:p>
            <a:pPr marL="0" indent="0">
              <a:buNone/>
            </a:pPr>
            <a:r>
              <a:rPr lang="cs-CZ" b="1" dirty="0" smtClean="0"/>
              <a:t> </a:t>
            </a:r>
            <a:endParaRPr lang="cs-CZ" b="1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Další kapely: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4610519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Anglie byla tedy pro Evropu vstupní bránou rocku. Vznikla zde řada nesmrtelných písní. 60. léta se proto nazývají </a:t>
            </a:r>
            <a:r>
              <a:rPr lang="cs-CZ" b="1" dirty="0" err="1" smtClean="0"/>
              <a:t>sweet</a:t>
            </a:r>
            <a:r>
              <a:rPr lang="cs-CZ" b="1" dirty="0" smtClean="0"/>
              <a:t> </a:t>
            </a:r>
            <a:r>
              <a:rPr lang="cs-CZ" b="1" dirty="0" err="1" smtClean="0"/>
              <a:t>sixties</a:t>
            </a:r>
            <a:r>
              <a:rPr lang="cs-CZ" b="1" dirty="0" smtClean="0"/>
              <a:t> </a:t>
            </a:r>
            <a:r>
              <a:rPr lang="cs-CZ" dirty="0" smtClean="0"/>
              <a:t>(sladká 60. léta.)</a:t>
            </a:r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2741688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Uveď jména dosud žijících představitelů skupiny </a:t>
            </a:r>
            <a:r>
              <a:rPr lang="cs-CZ" dirty="0" err="1" smtClean="0"/>
              <a:t>The</a:t>
            </a:r>
            <a:r>
              <a:rPr lang="cs-CZ" dirty="0" smtClean="0"/>
              <a:t> Beatles.</a:t>
            </a:r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ÚKOL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1778649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dirty="0"/>
              <a:t>Paul </a:t>
            </a:r>
            <a:r>
              <a:rPr lang="cs-CZ" b="1" dirty="0" err="1"/>
              <a:t>McCartney</a:t>
            </a:r>
            <a:r>
              <a:rPr lang="cs-CZ" b="1" dirty="0"/>
              <a:t> </a:t>
            </a:r>
            <a:endParaRPr lang="cs-CZ" b="1" dirty="0" smtClean="0"/>
          </a:p>
          <a:p>
            <a:r>
              <a:rPr lang="cs-CZ" b="1" dirty="0" err="1" smtClean="0"/>
              <a:t>Ringo</a:t>
            </a:r>
            <a:r>
              <a:rPr lang="cs-CZ" b="1" dirty="0" smtClean="0"/>
              <a:t> </a:t>
            </a:r>
            <a:r>
              <a:rPr lang="cs-CZ" b="1" dirty="0" err="1"/>
              <a:t>Starr</a:t>
            </a:r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ŘEŠENÍ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39700411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dirty="0" smtClean="0">
                <a:latin typeface="Cambria" pitchFamily="18" charset="0"/>
              </a:rPr>
              <a:t>Text je dílem autorky ze dne 8.11.2012</a:t>
            </a:r>
            <a:r>
              <a:rPr lang="cs-CZ" dirty="0">
                <a:latin typeface="Cambria" pitchFamily="18" charset="0"/>
              </a:rPr>
              <a:t>.</a:t>
            </a:r>
          </a:p>
          <a:p>
            <a:r>
              <a:rPr lang="cs-CZ" b="1" dirty="0" smtClean="0">
                <a:latin typeface="Cambria" pitchFamily="18" charset="0"/>
              </a:rPr>
              <a:t>Video</a:t>
            </a:r>
            <a:endParaRPr lang="cs-CZ" b="1" dirty="0">
              <a:latin typeface="Cambria" pitchFamily="18" charset="0"/>
            </a:endParaRPr>
          </a:p>
          <a:p>
            <a:r>
              <a:rPr lang="cs-CZ" i="1" dirty="0">
                <a:latin typeface="Cambria" pitchFamily="18" charset="0"/>
              </a:rPr>
              <a:t>Www.youtube.com.</a:t>
            </a:r>
            <a:r>
              <a:rPr lang="cs-CZ" dirty="0">
                <a:latin typeface="Cambria" pitchFamily="18" charset="0"/>
              </a:rPr>
              <a:t> [online]. c2012 [cit. 2012-11-08]. Twist and </a:t>
            </a:r>
            <a:r>
              <a:rPr lang="cs-CZ" dirty="0" err="1">
                <a:latin typeface="Cambria" pitchFamily="18" charset="0"/>
              </a:rPr>
              <a:t>Shout</a:t>
            </a:r>
            <a:r>
              <a:rPr lang="cs-CZ" dirty="0">
                <a:latin typeface="Cambria" pitchFamily="18" charset="0"/>
              </a:rPr>
              <a:t>. Dostupné z WWW: &lt;http://www.youtube.com/</a:t>
            </a:r>
            <a:r>
              <a:rPr lang="cs-CZ" dirty="0" err="1">
                <a:latin typeface="Cambria" pitchFamily="18" charset="0"/>
              </a:rPr>
              <a:t>watch?v</a:t>
            </a:r>
            <a:r>
              <a:rPr lang="cs-CZ" dirty="0">
                <a:latin typeface="Cambria" pitchFamily="18" charset="0"/>
              </a:rPr>
              <a:t>=3_I8RCUpe-c</a:t>
            </a:r>
            <a:r>
              <a:rPr lang="cs-CZ" dirty="0" smtClean="0">
                <a:latin typeface="Cambria" pitchFamily="18" charset="0"/>
              </a:rPr>
              <a:t>&gt;.</a:t>
            </a:r>
          </a:p>
          <a:p>
            <a:r>
              <a:rPr lang="cs-CZ" b="1" dirty="0" smtClean="0">
                <a:latin typeface="Cambria" pitchFamily="18" charset="0"/>
              </a:rPr>
              <a:t>Obr. 1</a:t>
            </a:r>
          </a:p>
          <a:p>
            <a:r>
              <a:rPr lang="cs-CZ" i="1" dirty="0">
                <a:latin typeface="Cambria" pitchFamily="18" charset="0"/>
              </a:rPr>
              <a:t>Www.cs.wikipedia.org</a:t>
            </a:r>
            <a:r>
              <a:rPr lang="cs-CZ" dirty="0">
                <a:latin typeface="Cambria" pitchFamily="18" charset="0"/>
              </a:rPr>
              <a:t> [online]. </a:t>
            </a:r>
            <a:r>
              <a:rPr lang="cs-CZ" dirty="0" smtClean="0">
                <a:latin typeface="Cambria" pitchFamily="18" charset="0"/>
              </a:rPr>
              <a:t>c2012 </a:t>
            </a:r>
            <a:r>
              <a:rPr lang="cs-CZ" dirty="0">
                <a:latin typeface="Cambria" pitchFamily="18" charset="0"/>
              </a:rPr>
              <a:t>[cit. </a:t>
            </a:r>
            <a:r>
              <a:rPr lang="cs-CZ" dirty="0" smtClean="0">
                <a:latin typeface="Cambria" pitchFamily="18" charset="0"/>
              </a:rPr>
              <a:t>2012-11-08]. </a:t>
            </a:r>
            <a:r>
              <a:rPr lang="cs-CZ" dirty="0" err="1" smtClean="0">
                <a:latin typeface="Cambria" pitchFamily="18" charset="0"/>
              </a:rPr>
              <a:t>The</a:t>
            </a:r>
            <a:r>
              <a:rPr lang="cs-CZ" dirty="0" smtClean="0">
                <a:latin typeface="Cambria" pitchFamily="18" charset="0"/>
              </a:rPr>
              <a:t> Beatles. </a:t>
            </a:r>
            <a:r>
              <a:rPr lang="cs-CZ" dirty="0">
                <a:latin typeface="Cambria" pitchFamily="18" charset="0"/>
              </a:rPr>
              <a:t>Dostupné z WWW</a:t>
            </a:r>
            <a:r>
              <a:rPr lang="cs-CZ" dirty="0" smtClean="0">
                <a:latin typeface="Cambria" pitchFamily="18" charset="0"/>
              </a:rPr>
              <a:t>:&lt;</a:t>
            </a:r>
            <a:r>
              <a:rPr lang="cs-CZ" dirty="0">
                <a:latin typeface="Cambria" pitchFamily="18" charset="0"/>
              </a:rPr>
              <a:t>http://</a:t>
            </a:r>
            <a:r>
              <a:rPr lang="cs-CZ" dirty="0" smtClean="0">
                <a:latin typeface="Cambria" pitchFamily="18" charset="0"/>
              </a:rPr>
              <a:t>cs.wikipedia.org/wiki/</a:t>
            </a:r>
            <a:r>
              <a:rPr lang="cs-CZ" dirty="0" err="1" smtClean="0">
                <a:latin typeface="Cambria" pitchFamily="18" charset="0"/>
              </a:rPr>
              <a:t>Soubor:The_Fabs.JPG</a:t>
            </a:r>
            <a:r>
              <a:rPr lang="cs-CZ" dirty="0" smtClean="0">
                <a:latin typeface="Cambria" pitchFamily="18" charset="0"/>
              </a:rPr>
              <a:t>&gt;.</a:t>
            </a:r>
            <a:endParaRPr lang="cs-CZ" dirty="0">
              <a:latin typeface="Cambria" pitchFamily="18" charset="0"/>
            </a:endParaRPr>
          </a:p>
          <a:p>
            <a:endParaRPr lang="cs-CZ" dirty="0">
              <a:latin typeface="Cambria" pitchFamily="18" charset="0"/>
            </a:endParaRPr>
          </a:p>
          <a:p>
            <a:pPr marL="0" indent="0">
              <a:buNone/>
            </a:pPr>
            <a:endParaRPr lang="cs-CZ" b="1" dirty="0">
              <a:latin typeface="Cambria" pitchFamily="18" charset="0"/>
            </a:endParaRPr>
          </a:p>
          <a:p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6070511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ountain">
  <a:themeElements>
    <a:clrScheme name="Mountain">
      <a:dk1>
        <a:srgbClr val="000000"/>
      </a:dk1>
      <a:lt1>
        <a:srgbClr val="FFFFFF"/>
      </a:lt1>
      <a:dk2>
        <a:srgbClr val="0536B3"/>
      </a:dk2>
      <a:lt2>
        <a:srgbClr val="7CB7F8"/>
      </a:lt2>
      <a:accent1>
        <a:srgbClr val="3F9EE4"/>
      </a:accent1>
      <a:accent2>
        <a:srgbClr val="77B559"/>
      </a:accent2>
      <a:accent3>
        <a:srgbClr val="E4A81B"/>
      </a:accent3>
      <a:accent4>
        <a:srgbClr val="108BB4"/>
      </a:accent4>
      <a:accent5>
        <a:srgbClr val="DA7328"/>
      </a:accent5>
      <a:accent6>
        <a:srgbClr val="AE589F"/>
      </a:accent6>
      <a:hlink>
        <a:srgbClr val="460245"/>
      </a:hlink>
      <a:folHlink>
        <a:srgbClr val="AC17D6"/>
      </a:folHlink>
    </a:clrScheme>
    <a:fontScheme name="Mountain">
      <a:majorFont>
        <a:latin typeface="Gill Sans MT"/>
        <a:ea typeface=""/>
        <a:cs typeface=""/>
        <a:font script="Cyrl" typeface="Arial"/>
        <a:font script="Grek" typeface="Arial"/>
        <a:font script="Jpan" typeface="HG丸ｺﾞｼｯｸM-PRO"/>
        <a:font script="Hang" typeface="HY 헤드라인 M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Gill Sans MT"/>
        <a:ea typeface=""/>
        <a:cs typeface=""/>
        <a:font script="Cyrl" typeface="Arial"/>
        <a:font script="Grek" typeface="Arial"/>
        <a:font script="Jpan" typeface="HG丸ｺﾞｼｯｸM-PRO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Mountain">
      <a:fillStyleLst>
        <a:solidFill>
          <a:schemeClr val="phClr"/>
        </a:solidFill>
        <a:gradFill rotWithShape="1">
          <a:gsLst>
            <a:gs pos="0">
              <a:schemeClr val="phClr">
                <a:tint val="100000"/>
                <a:shade val="100000"/>
                <a:hueMod val="100000"/>
                <a:satMod val="100000"/>
              </a:schemeClr>
            </a:gs>
            <a:gs pos="50000">
              <a:schemeClr val="phClr">
                <a:tint val="25000"/>
                <a:shade val="100000"/>
                <a:hueMod val="100000"/>
                <a:satMod val="100000"/>
              </a:schemeClr>
            </a:gs>
            <a:gs pos="100000">
              <a:schemeClr val="phClr">
                <a:tint val="100000"/>
                <a:shade val="100000"/>
                <a:hueMod val="100000"/>
                <a:satMod val="10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40000"/>
                <a:shade val="100000"/>
                <a:hueMod val="100000"/>
                <a:satMod val="100000"/>
              </a:schemeClr>
            </a:gs>
            <a:gs pos="30000">
              <a:schemeClr val="phClr">
                <a:tint val="100000"/>
                <a:shade val="100000"/>
                <a:hueMod val="100000"/>
                <a:satMod val="100000"/>
              </a:schemeClr>
            </a:gs>
            <a:gs pos="68000">
              <a:schemeClr val="phClr">
                <a:tint val="100000"/>
                <a:shade val="100000"/>
                <a:hueMod val="100000"/>
                <a:satMod val="100000"/>
              </a:schemeClr>
            </a:gs>
            <a:gs pos="100000">
              <a:schemeClr val="phClr">
                <a:tint val="40000"/>
                <a:shade val="100000"/>
                <a:hueMod val="100000"/>
                <a:satMod val="100000"/>
              </a:schemeClr>
            </a:gs>
          </a:gsLst>
          <a:lin ang="5400000" scaled="1"/>
        </a:gradFill>
      </a:fillStyleLst>
      <a:lnStyleLst>
        <a:ln w="127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25400" dir="5400000" algn="br" rotWithShape="0">
              <a:srgbClr val="000000">
                <a:alpha val="0"/>
              </a:srgbClr>
            </a:outerShdw>
          </a:effectLst>
        </a:effectStyle>
        <a:effectStyle>
          <a:effectLst>
            <a:outerShdw blurRad="38100" dist="25400" dir="5400000" algn="ctr" rotWithShape="0">
              <a:srgbClr val="EBE9ED">
                <a:alpha val="0"/>
              </a:srgbClr>
            </a:outerShdw>
          </a:effectLst>
          <a:scene3d>
            <a:camera prst="orthographicFront">
              <a:rot lat="0" lon="0" rev="0"/>
            </a:camera>
            <a:lightRig rig="glow" dir="b"/>
          </a:scene3d>
          <a:sp3d contourW="6350" prstMaterial="softEdge">
            <a:bevelT w="25400" h="25400"/>
            <a:contourClr>
              <a:schemeClr val="phClr">
                <a:tint val="90000"/>
                <a:shade val="100000"/>
                <a:hueMod val="100000"/>
                <a:satMod val="100000"/>
              </a:schemeClr>
            </a:contourClr>
          </a:sp3d>
        </a:effectStyle>
        <a:effectStyle>
          <a:effectLst>
            <a:reflection blurRad="12700" stA="40000" endPos="40000" dist="25400" dir="5400000" sy="-100000" rotWithShape="0"/>
          </a:effectLst>
          <a:scene3d>
            <a:camera prst="perspectiveFront"/>
            <a:lightRig rig="glow" dir="b"/>
          </a:scene3d>
          <a:sp3d contourW="6350" prstMaterial="softEdge">
            <a:bevelT w="50800" h="25400"/>
            <a:contourClr>
              <a:schemeClr val="phClr">
                <a:tint val="100000"/>
                <a:shade val="80000"/>
                <a:hueMod val="100000"/>
                <a:satMod val="1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0000"/>
                <a:satMod val="165000"/>
              </a:schemeClr>
            </a:gs>
            <a:gs pos="50000">
              <a:schemeClr val="phClr">
                <a:shade val="95000"/>
                <a:satMod val="100000"/>
              </a:schemeClr>
            </a:gs>
            <a:gs pos="100000">
              <a:schemeClr val="phClr">
                <a:tint val="10000"/>
                <a:satMod val="300000"/>
              </a:schemeClr>
            </a:gs>
          </a:gsLst>
          <a:lin ang="13000000" scaled="0"/>
        </a:gradFill>
        <a:blipFill>
          <a:blip xmlns:r="http://schemas.openxmlformats.org/officeDocument/2006/relationships" r:embed="rId1">
            <a:duotone>
              <a:schemeClr val="phClr">
                <a:shade val="75000"/>
              </a:schemeClr>
              <a:schemeClr val="phClr">
                <a:tint val="55000"/>
              </a:schemeClr>
            </a:duotone>
          </a:blip>
          <a:stretch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Horský motiv</Template>
  <TotalTime>64</TotalTime>
  <Words>332</Words>
  <Application>Microsoft Office PowerPoint</Application>
  <PresentationFormat>Předvádění na obrazovce (4:3)</PresentationFormat>
  <Paragraphs>48</Paragraphs>
  <Slides>11</Slides>
  <Notes>3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Mountain</vt:lpstr>
      <vt:lpstr>Prezentace aplikace PowerPoint</vt:lpstr>
      <vt:lpstr>ANOTACE</vt:lpstr>
      <vt:lpstr>Anglie – moderní populární hudba a rock 60. let</vt:lpstr>
      <vt:lpstr>Prezentace aplikace PowerPoint</vt:lpstr>
      <vt:lpstr>The Beatles</vt:lpstr>
      <vt:lpstr>Prezentace aplikace PowerPoint</vt:lpstr>
      <vt:lpstr>Další kapely:</vt:lpstr>
      <vt:lpstr>Prezentace aplikace PowerPoint</vt:lpstr>
      <vt:lpstr>ÚKOL</vt:lpstr>
      <vt:lpstr>ŘEŠENÍ</vt:lpstr>
      <vt:lpstr>CITACE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Anglie – moderní populární hudba a rock 60.let</dc:title>
  <dc:creator>08F3</dc:creator>
  <cp:lastModifiedBy>08F3</cp:lastModifiedBy>
  <cp:revision>25</cp:revision>
  <dcterms:created xsi:type="dcterms:W3CDTF">2012-09-12T07:24:22Z</dcterms:created>
  <dcterms:modified xsi:type="dcterms:W3CDTF">2012-12-16T14:13:35Z</dcterms:modified>
</cp:coreProperties>
</file>