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4" r:id="rId2"/>
    <p:sldId id="265" r:id="rId3"/>
    <p:sldId id="256" r:id="rId4"/>
    <p:sldId id="257" r:id="rId5"/>
    <p:sldId id="261" r:id="rId6"/>
    <p:sldId id="262" r:id="rId7"/>
    <p:sldId id="263" r:id="rId8"/>
    <p:sldId id="268" r:id="rId9"/>
    <p:sldId id="269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 VY_32_INOVACE_17_Hudební výchova – 8. ročník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</a:t>
          </a:r>
          <a:r>
            <a:rPr lang="cs-CZ" sz="1800" dirty="0" err="1" smtClean="0"/>
            <a:t>Steyerová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Hard rock, art rock, </a:t>
          </a:r>
          <a:r>
            <a:rPr lang="cs-CZ" sz="1800" dirty="0" err="1" smtClean="0"/>
            <a:t>disco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CZ.1.07/1.4.00/21.1262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76FF768-345D-42C4-9A29-876EDFA43F2D}" type="presOf" srcId="{4C35D32F-0EAB-4CD7-82EE-45574DC2A586}" destId="{8BEBB6EC-1DAA-4CAC-8A25-BC0FCBD5DBD5}" srcOrd="0" destOrd="0" presId="urn:microsoft.com/office/officeart/2005/8/layout/target3"/>
    <dgm:cxn modelId="{7605FE54-459F-43AC-937C-52E3E1196AC3}" type="presOf" srcId="{4C35D32F-0EAB-4CD7-82EE-45574DC2A586}" destId="{890E4F0B-2866-4A3F-A3C7-2A14B1797930}" srcOrd="1" destOrd="0" presId="urn:microsoft.com/office/officeart/2005/8/layout/target3"/>
    <dgm:cxn modelId="{6817159F-5175-4B92-A0D8-94029C536D90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12CD41-EA7F-442D-8549-847B2B820A85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6726A53-176D-41CE-825D-310EB7770F76}" type="presOf" srcId="{D8197B8C-B260-4A16-BDF4-0947B075E274}" destId="{5A5FFA88-C948-4069-8E93-59FA12366E83}" srcOrd="1" destOrd="0" presId="urn:microsoft.com/office/officeart/2005/8/layout/target3"/>
    <dgm:cxn modelId="{2BCA6D50-7366-44D0-BE67-43377959F073}" type="presOf" srcId="{D8197B8C-B260-4A16-BDF4-0947B075E274}" destId="{25B08C86-7E15-44DC-BE7F-FFB55DD49D12}" srcOrd="0" destOrd="0" presId="urn:microsoft.com/office/officeart/2005/8/layout/target3"/>
    <dgm:cxn modelId="{CA936C52-DB66-463E-886C-2C5B178095BA}" type="presOf" srcId="{D1D4F407-5343-4D3F-B5B9-D407B03CAEB4}" destId="{D005CE8C-CC26-4C3E-AC11-E15060ECD759}" srcOrd="0" destOrd="0" presId="urn:microsoft.com/office/officeart/2005/8/layout/target3"/>
    <dgm:cxn modelId="{9AB019D0-D6EE-4114-884E-AE66A261ABE6}" type="presOf" srcId="{B651F6E3-6281-48DB-9319-2AEAFDAE7572}" destId="{6BB5E863-4638-4E1D-BFDE-399D028AC4ED}" srcOrd="1" destOrd="0" presId="urn:microsoft.com/office/officeart/2005/8/layout/target3"/>
    <dgm:cxn modelId="{2FF700FC-9C23-4FB2-B0CC-48198E1C1FF4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B083EAE-3F6C-4C75-B030-226A9CEEF214}" type="presOf" srcId="{D1B46980-6531-4606-95E6-44980827E919}" destId="{2BE915AB-18AA-4053-B92C-3BFC9ED204BB}" srcOrd="1" destOrd="0" presId="urn:microsoft.com/office/officeart/2005/8/layout/target3"/>
    <dgm:cxn modelId="{B8438DDF-AD9B-4BA7-BC7F-EB6B2817FCDB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6BD8DF3-004E-40E6-9BDA-EACDF0180571}" type="presParOf" srcId="{333A1088-737F-45CB-B68E-254E46348037}" destId="{F5ABB229-8D3B-4694-996A-96F23CF14429}" srcOrd="0" destOrd="0" presId="urn:microsoft.com/office/officeart/2005/8/layout/target3"/>
    <dgm:cxn modelId="{387F77B5-60C4-4A16-B76C-3B041872E1C6}" type="presParOf" srcId="{333A1088-737F-45CB-B68E-254E46348037}" destId="{F41139FD-01EE-4571-8B17-4FB00FC51163}" srcOrd="1" destOrd="0" presId="urn:microsoft.com/office/officeart/2005/8/layout/target3"/>
    <dgm:cxn modelId="{1BD828FD-1EB1-4117-BE74-5729B991DCDD}" type="presParOf" srcId="{333A1088-737F-45CB-B68E-254E46348037}" destId="{D005CE8C-CC26-4C3E-AC11-E15060ECD759}" srcOrd="2" destOrd="0" presId="urn:microsoft.com/office/officeart/2005/8/layout/target3"/>
    <dgm:cxn modelId="{202D3861-314F-4A9C-BB7E-15642B07FBE5}" type="presParOf" srcId="{333A1088-737F-45CB-B68E-254E46348037}" destId="{2C702D82-9B77-49B7-9568-BB8EB47C3372}" srcOrd="3" destOrd="0" presId="urn:microsoft.com/office/officeart/2005/8/layout/target3"/>
    <dgm:cxn modelId="{58477A91-7F4B-420F-A4C0-286250165CD5}" type="presParOf" srcId="{333A1088-737F-45CB-B68E-254E46348037}" destId="{A52A0455-90FF-4808-ABD0-F02540D31D5A}" srcOrd="4" destOrd="0" presId="urn:microsoft.com/office/officeart/2005/8/layout/target3"/>
    <dgm:cxn modelId="{A3E20530-AD17-4356-84DA-69D3CD25F036}" type="presParOf" srcId="{333A1088-737F-45CB-B68E-254E46348037}" destId="{6140AFEC-043D-4C43-A2F9-D0F5331DF3A3}" srcOrd="5" destOrd="0" presId="urn:microsoft.com/office/officeart/2005/8/layout/target3"/>
    <dgm:cxn modelId="{C2E43D6B-2FD2-41C5-AB38-275C2A09D48D}" type="presParOf" srcId="{333A1088-737F-45CB-B68E-254E46348037}" destId="{9358AC05-5D7D-4327-9F80-1AD486AEA664}" srcOrd="6" destOrd="0" presId="urn:microsoft.com/office/officeart/2005/8/layout/target3"/>
    <dgm:cxn modelId="{06BF1CAB-5BCB-4E43-A450-F167C8B39A2C}" type="presParOf" srcId="{333A1088-737F-45CB-B68E-254E46348037}" destId="{313FC574-E1CD-4FB4-B054-0B805CE0447D}" srcOrd="7" destOrd="0" presId="urn:microsoft.com/office/officeart/2005/8/layout/target3"/>
    <dgm:cxn modelId="{ADC960A2-B15C-4BBD-A862-1BB23D4F0481}" type="presParOf" srcId="{333A1088-737F-45CB-B68E-254E46348037}" destId="{619D679B-A015-4ECF-8348-D1034C574F40}" srcOrd="8" destOrd="0" presId="urn:microsoft.com/office/officeart/2005/8/layout/target3"/>
    <dgm:cxn modelId="{C8DC9297-093A-4A19-AB78-F097941D42FB}" type="presParOf" srcId="{333A1088-737F-45CB-B68E-254E46348037}" destId="{322283A8-4A27-4CDA-BAE3-F381106A9174}" srcOrd="9" destOrd="0" presId="urn:microsoft.com/office/officeart/2005/8/layout/target3"/>
    <dgm:cxn modelId="{0F259D15-B74B-4C63-92B5-EF7552A5C813}" type="presParOf" srcId="{333A1088-737F-45CB-B68E-254E46348037}" destId="{FFC9F71D-1B4F-4AD9-A4A6-86ADEFC8AF5C}" srcOrd="10" destOrd="0" presId="urn:microsoft.com/office/officeart/2005/8/layout/target3"/>
    <dgm:cxn modelId="{7FE9E873-9B7D-46D1-8880-E5FE902698AC}" type="presParOf" srcId="{333A1088-737F-45CB-B68E-254E46348037}" destId="{25B08C86-7E15-44DC-BE7F-FFB55DD49D12}" srcOrd="11" destOrd="0" presId="urn:microsoft.com/office/officeart/2005/8/layout/target3"/>
    <dgm:cxn modelId="{E23F45F5-4F6B-482D-9921-06662A8C6DF2}" type="presParOf" srcId="{333A1088-737F-45CB-B68E-254E46348037}" destId="{76644BE8-9D7C-4C09-B250-3D10AF48CBB7}" srcOrd="12" destOrd="0" presId="urn:microsoft.com/office/officeart/2005/8/layout/target3"/>
    <dgm:cxn modelId="{B5B188B3-85FD-4779-AC00-639A8D1A9603}" type="presParOf" srcId="{333A1088-737F-45CB-B68E-254E46348037}" destId="{EE85B701-7295-41C0-BA7A-34D3756A2AE6}" srcOrd="13" destOrd="0" presId="urn:microsoft.com/office/officeart/2005/8/layout/target3"/>
    <dgm:cxn modelId="{C3DF0F56-2A95-434F-B8E6-6214EB2C3FAB}" type="presParOf" srcId="{333A1088-737F-45CB-B68E-254E46348037}" destId="{8BEBB6EC-1DAA-4CAC-8A25-BC0FCBD5DBD5}" srcOrd="14" destOrd="0" presId="urn:microsoft.com/office/officeart/2005/8/layout/target3"/>
    <dgm:cxn modelId="{D34FC465-384C-452F-91B6-293900F8F2E3}" type="presParOf" srcId="{333A1088-737F-45CB-B68E-254E46348037}" destId="{AED2198E-93D5-4001-81B4-73124B309672}" srcOrd="15" destOrd="0" presId="urn:microsoft.com/office/officeart/2005/8/layout/target3"/>
    <dgm:cxn modelId="{FF0AEA29-E82D-4453-AC39-8130136A6F1C}" type="presParOf" srcId="{333A1088-737F-45CB-B68E-254E46348037}" destId="{2BE915AB-18AA-4053-B92C-3BFC9ED204BB}" srcOrd="16" destOrd="0" presId="urn:microsoft.com/office/officeart/2005/8/layout/target3"/>
    <dgm:cxn modelId="{F297ADAB-174D-4EE1-9C5D-3BAF91FFB0C8}" type="presParOf" srcId="{333A1088-737F-45CB-B68E-254E46348037}" destId="{6BB5E863-4638-4E1D-BFDE-399D028AC4ED}" srcOrd="17" destOrd="0" presId="urn:microsoft.com/office/officeart/2005/8/layout/target3"/>
    <dgm:cxn modelId="{C63B9807-1ACD-4DC0-B93E-42163462C077}" type="presParOf" srcId="{333A1088-737F-45CB-B68E-254E46348037}" destId="{5A5FFA88-C948-4069-8E93-59FA12366E83}" srcOrd="18" destOrd="0" presId="urn:microsoft.com/office/officeart/2005/8/layout/target3"/>
    <dgm:cxn modelId="{0E6B6BFB-6261-45DA-BEA8-892AB2A4445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</a:t>
          </a:r>
          <a:r>
            <a:rPr lang="cs-CZ" sz="1800" kern="1200" dirty="0" err="1" smtClean="0"/>
            <a:t>Steyerová</a:t>
          </a:r>
          <a:endParaRPr lang="cs-CZ" sz="18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VY_32_INOVACE_17_Hudební výchova – 8. ročník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Hard rock, art rock, </a:t>
          </a:r>
          <a:r>
            <a:rPr lang="cs-CZ" sz="1800" kern="1200" dirty="0" err="1" smtClean="0"/>
            <a:t>disco</a:t>
          </a:r>
          <a:endParaRPr lang="cs-CZ" sz="18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CZ.1.07/1.4.00/21.1262</a:t>
          </a:r>
          <a:endParaRPr lang="cs-CZ" sz="18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6D9AA7-224B-4687-AF7D-F4FF16248E1C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0FD959-9653-47F4-B394-CAD49EEF8D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3109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http://www.youtube.com/watch?v=unfzfe8f9NI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0FD959-9653-47F4-B394-CAD49EEF8D1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8988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D9907463-B897-4C72-854B-0BB5AC986CF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6DD3787-4D30-40E3-A01F-EFA89C1A53B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07463-B897-4C72-854B-0BB5AC986CF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D3787-4D30-40E3-A01F-EFA89C1A53B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9907463-B897-4C72-854B-0BB5AC986CF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16DD3787-4D30-40E3-A01F-EFA89C1A53B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07463-B897-4C72-854B-0BB5AC986CF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D3787-4D30-40E3-A01F-EFA89C1A53B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07463-B897-4C72-854B-0BB5AC986CF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D3787-4D30-40E3-A01F-EFA89C1A53B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07463-B897-4C72-854B-0BB5AC986CF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D3787-4D30-40E3-A01F-EFA89C1A53BB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07463-B897-4C72-854B-0BB5AC986CF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D3787-4D30-40E3-A01F-EFA89C1A53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07463-B897-4C72-854B-0BB5AC986CF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6DD3787-4D30-40E3-A01F-EFA89C1A53B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07463-B897-4C72-854B-0BB5AC986CF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D3787-4D30-40E3-A01F-EFA89C1A53B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07463-B897-4C72-854B-0BB5AC986CF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D3787-4D30-40E3-A01F-EFA89C1A53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07463-B897-4C72-854B-0BB5AC986CF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16DD3787-4D30-40E3-A01F-EFA89C1A53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D9907463-B897-4C72-854B-0BB5AC986CF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16DD3787-4D30-40E3-A01F-EFA89C1A53B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nfzfe8f9NI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e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4815999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031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Žáci se formou prezentace seznámí </a:t>
            </a:r>
            <a:r>
              <a:rPr lang="cs-CZ" dirty="0" smtClean="0"/>
              <a:t>s takovými pojmy jako hard rock, art rock, </a:t>
            </a:r>
            <a:r>
              <a:rPr lang="cs-CZ" dirty="0" err="1" smtClean="0"/>
              <a:t>disco</a:t>
            </a:r>
            <a:r>
              <a:rPr lang="cs-CZ" dirty="0" smtClean="0"/>
              <a:t> a jejich hlavními </a:t>
            </a:r>
            <a:r>
              <a:rPr lang="cs-CZ" dirty="0"/>
              <a:t>představiteli. Prostřednictvím úkolu si prohloubí nabyté vědomosti.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0228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HARD ROCK, ART ROCK, DISCO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3399478"/>
            <a:ext cx="27432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9968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Hudba „tvrdá“, kladoucí důraz na rytmus, kytarová sóla a silný zvuk.</a:t>
            </a:r>
          </a:p>
          <a:p>
            <a:r>
              <a:rPr lang="cs-CZ" dirty="0" smtClean="0"/>
              <a:t>Představitelé: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Led </a:t>
            </a:r>
            <a:r>
              <a:rPr lang="cs-CZ" dirty="0" err="1" smtClean="0">
                <a:solidFill>
                  <a:srgbClr val="FF0000"/>
                </a:solidFill>
              </a:rPr>
              <a:t>Zeppelin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(později </a:t>
            </a:r>
            <a:r>
              <a:rPr lang="cs-CZ" dirty="0" err="1" smtClean="0">
                <a:solidFill>
                  <a:srgbClr val="FF0000"/>
                </a:solidFill>
              </a:rPr>
              <a:t>Deep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Purple</a:t>
            </a:r>
            <a:r>
              <a:rPr lang="cs-CZ" dirty="0" smtClean="0"/>
              <a:t>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Black </a:t>
            </a:r>
            <a:r>
              <a:rPr lang="cs-CZ" dirty="0" err="1" smtClean="0">
                <a:solidFill>
                  <a:srgbClr val="FF0000"/>
                </a:solidFill>
              </a:rPr>
              <a:t>Sabbath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- tato skupina nazvala svou hudbu </a:t>
            </a:r>
            <a:r>
              <a:rPr lang="cs-CZ" b="1" dirty="0" err="1" smtClean="0"/>
              <a:t>heavy</a:t>
            </a:r>
            <a:r>
              <a:rPr lang="cs-CZ" b="1" dirty="0" smtClean="0"/>
              <a:t> metal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AC/DC</a:t>
            </a:r>
            <a:r>
              <a:rPr lang="cs-CZ" dirty="0" smtClean="0"/>
              <a:t> – vznikla v Austrálii v 70. letech.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Aerosmith</a:t>
            </a: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Hard rock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1669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Protiklad hardrockové hudby, hudba velkolepější, propracovanější, typická hráčská virtuozita, barevné světelné efekty = </a:t>
            </a:r>
            <a:r>
              <a:rPr lang="cs-CZ" dirty="0" smtClean="0">
                <a:solidFill>
                  <a:srgbClr val="FF0000"/>
                </a:solidFill>
              </a:rPr>
              <a:t>art rock nebo také pompézní rock. </a:t>
            </a:r>
          </a:p>
          <a:p>
            <a:r>
              <a:rPr lang="cs-CZ" dirty="0" smtClean="0"/>
              <a:t>Představitelé: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Pink </a:t>
            </a:r>
            <a:r>
              <a:rPr lang="cs-CZ" dirty="0" err="1" smtClean="0">
                <a:solidFill>
                  <a:srgbClr val="FF0000"/>
                </a:solidFill>
              </a:rPr>
              <a:t>Floyd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(1968)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Queen</a:t>
            </a:r>
            <a:r>
              <a:rPr lang="cs-CZ" dirty="0" smtClean="0"/>
              <a:t> (zpěvák </a:t>
            </a:r>
            <a:r>
              <a:rPr lang="cs-CZ" dirty="0" err="1" smtClean="0"/>
              <a:t>Freddie</a:t>
            </a:r>
            <a:r>
              <a:rPr lang="cs-CZ" dirty="0" smtClean="0"/>
              <a:t> Mercury) – </a:t>
            </a:r>
            <a:r>
              <a:rPr lang="cs-CZ" dirty="0" smtClean="0">
                <a:solidFill>
                  <a:srgbClr val="FF0000"/>
                </a:solidFill>
              </a:rPr>
              <a:t>pop rock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Art rock, pompézní rock, pop rock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356992"/>
            <a:ext cx="2520280" cy="3031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5600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Vznikla v 70. letech. Hudba, která se nejen poslouchala, ale také se na ni tančilo. </a:t>
            </a:r>
          </a:p>
          <a:p>
            <a:r>
              <a:rPr lang="cs-CZ" dirty="0" smtClean="0"/>
              <a:t>Provozovala se na diskotékách (první vznikly ve Francii).</a:t>
            </a:r>
          </a:p>
          <a:p>
            <a:r>
              <a:rPr lang="cs-CZ" dirty="0" err="1" smtClean="0"/>
              <a:t>Disco</a:t>
            </a:r>
            <a:r>
              <a:rPr lang="cs-CZ" dirty="0" smtClean="0"/>
              <a:t> představovalo hudbu „komerční“, která se dobře prodávala. </a:t>
            </a:r>
          </a:p>
          <a:p>
            <a:r>
              <a:rPr lang="cs-CZ" dirty="0" smtClean="0"/>
              <a:t>Představitelé: </a:t>
            </a:r>
            <a:r>
              <a:rPr lang="cs-CZ" dirty="0" smtClean="0">
                <a:solidFill>
                  <a:srgbClr val="FF0000"/>
                </a:solidFill>
              </a:rPr>
              <a:t>ABBA </a:t>
            </a:r>
            <a:r>
              <a:rPr lang="cs-CZ" dirty="0" smtClean="0"/>
              <a:t>(švédská čtveřice</a:t>
            </a:r>
            <a:r>
              <a:rPr lang="cs-CZ" dirty="0" smtClean="0"/>
              <a:t>)</a:t>
            </a: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Disco</a:t>
            </a:r>
            <a:r>
              <a:rPr lang="cs-CZ" dirty="0" smtClean="0"/>
              <a:t> hudba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9972" y="3868554"/>
            <a:ext cx="3960440" cy="2970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3510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 smtClean="0"/>
              <a:t>Hudební ukázka: </a:t>
            </a:r>
            <a:r>
              <a:rPr lang="cs-CZ" dirty="0" err="1" smtClean="0"/>
              <a:t>Mamma</a:t>
            </a:r>
            <a:r>
              <a:rPr lang="cs-CZ" dirty="0" smtClean="0"/>
              <a:t> </a:t>
            </a:r>
            <a:r>
              <a:rPr lang="cs-CZ" dirty="0" err="1" smtClean="0"/>
              <a:t>Mia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ABBA</a:t>
            </a:r>
            <a:endParaRPr lang="cs-CZ" dirty="0"/>
          </a:p>
        </p:txBody>
      </p:sp>
      <p:sp>
        <p:nvSpPr>
          <p:cNvPr id="5" name="Tlačítko akce: Video 4">
            <a:hlinkClick r:id="rId3" highlightClick="1"/>
          </p:cNvPr>
          <p:cNvSpPr/>
          <p:nvPr/>
        </p:nvSpPr>
        <p:spPr>
          <a:xfrm>
            <a:off x="2339752" y="3861048"/>
            <a:ext cx="1042416" cy="1042416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060848"/>
            <a:ext cx="4370213" cy="4412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1774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Uveď alespoň další tři známé písně skupiny ABBA.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276872"/>
            <a:ext cx="3472681" cy="4011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34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Fernando</a:t>
            </a:r>
          </a:p>
          <a:p>
            <a:r>
              <a:rPr lang="cs-CZ" dirty="0" smtClean="0"/>
              <a:t>Dancing </a:t>
            </a:r>
            <a:r>
              <a:rPr lang="cs-CZ" dirty="0" err="1" smtClean="0"/>
              <a:t>Queen</a:t>
            </a:r>
            <a:endParaRPr lang="cs-CZ" dirty="0" smtClean="0"/>
          </a:p>
          <a:p>
            <a:r>
              <a:rPr lang="cs-CZ" dirty="0" err="1" smtClean="0"/>
              <a:t>Gimme</a:t>
            </a:r>
            <a:r>
              <a:rPr lang="cs-CZ" dirty="0" smtClean="0"/>
              <a:t>! </a:t>
            </a:r>
            <a:r>
              <a:rPr lang="cs-CZ" dirty="0" err="1" smtClean="0"/>
              <a:t>Gimme</a:t>
            </a:r>
            <a:r>
              <a:rPr lang="cs-CZ" dirty="0" smtClean="0"/>
              <a:t>! </a:t>
            </a:r>
            <a:r>
              <a:rPr lang="cs-CZ" dirty="0" err="1" smtClean="0"/>
              <a:t>Gimme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6085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dirty="0">
              <a:latin typeface="Cambria" pitchFamily="18" charset="0"/>
            </a:endParaRPr>
          </a:p>
          <a:p>
            <a:r>
              <a:rPr lang="cs-CZ" dirty="0" smtClean="0">
                <a:latin typeface="Cambria" pitchFamily="18" charset="0"/>
              </a:rPr>
              <a:t>Text je dílem autorky ze dne 11.11.2012.</a:t>
            </a:r>
          </a:p>
          <a:p>
            <a:endParaRPr lang="cs-CZ" dirty="0">
              <a:latin typeface="Cambria" pitchFamily="18" charset="0"/>
            </a:endParaRPr>
          </a:p>
          <a:p>
            <a:r>
              <a:rPr lang="cs-CZ" dirty="0" smtClean="0">
                <a:latin typeface="Cambria" pitchFamily="18" charset="0"/>
              </a:rPr>
              <a:t>Obrázky: </a:t>
            </a:r>
            <a:r>
              <a:rPr lang="cs-CZ" dirty="0" smtClean="0">
                <a:latin typeface="Cambria" pitchFamily="18" charset="0"/>
              </a:rPr>
              <a:t>otevřená </a:t>
            </a:r>
            <a:r>
              <a:rPr lang="cs-CZ" dirty="0">
                <a:latin typeface="Cambria" pitchFamily="18" charset="0"/>
              </a:rPr>
              <a:t>galerie Microsoft Office </a:t>
            </a:r>
            <a:r>
              <a:rPr lang="cs-CZ" dirty="0" smtClean="0">
                <a:latin typeface="Cambria" pitchFamily="18" charset="0"/>
              </a:rPr>
              <a:t>11.11.2012.</a:t>
            </a:r>
            <a:endParaRPr lang="cs-CZ" dirty="0">
              <a:latin typeface="Cambria" pitchFamily="18" charset="0"/>
            </a:endParaRPr>
          </a:p>
          <a:p>
            <a:pPr marL="45720" indent="0">
              <a:buNone/>
            </a:pPr>
            <a:endParaRPr lang="cs-CZ" dirty="0" smtClean="0">
              <a:latin typeface="Cambria" pitchFamily="18" charset="0"/>
            </a:endParaRPr>
          </a:p>
          <a:p>
            <a:r>
              <a:rPr lang="cs-CZ" dirty="0" smtClean="0">
                <a:latin typeface="Cambria" pitchFamily="18" charset="0"/>
              </a:rPr>
              <a:t> </a:t>
            </a:r>
            <a:r>
              <a:rPr lang="cs-CZ" b="1" dirty="0" smtClean="0">
                <a:latin typeface="Cambria" pitchFamily="18" charset="0"/>
              </a:rPr>
              <a:t>Video</a:t>
            </a:r>
            <a:endParaRPr lang="cs-CZ" b="1" dirty="0">
              <a:latin typeface="Cambria" pitchFamily="18" charset="0"/>
            </a:endParaRPr>
          </a:p>
          <a:p>
            <a:r>
              <a:rPr lang="cs-CZ" i="1" dirty="0">
                <a:latin typeface="Cambria" pitchFamily="18" charset="0"/>
              </a:rPr>
              <a:t>Www.youtube.com </a:t>
            </a:r>
            <a:r>
              <a:rPr lang="cs-CZ" dirty="0">
                <a:latin typeface="Cambria" pitchFamily="18" charset="0"/>
              </a:rPr>
              <a:t>[online]. c2012 [cit. 2012-11-11]. </a:t>
            </a:r>
            <a:r>
              <a:rPr lang="cs-CZ" dirty="0" err="1">
                <a:latin typeface="Cambria" pitchFamily="18" charset="0"/>
              </a:rPr>
              <a:t>Mamma</a:t>
            </a:r>
            <a:r>
              <a:rPr lang="cs-CZ" dirty="0">
                <a:latin typeface="Cambria" pitchFamily="18" charset="0"/>
              </a:rPr>
              <a:t> </a:t>
            </a:r>
            <a:r>
              <a:rPr lang="cs-CZ" dirty="0" err="1">
                <a:latin typeface="Cambria" pitchFamily="18" charset="0"/>
              </a:rPr>
              <a:t>Mia</a:t>
            </a:r>
            <a:r>
              <a:rPr lang="cs-CZ" dirty="0">
                <a:latin typeface="Cambria" pitchFamily="18" charset="0"/>
              </a:rPr>
              <a:t>. Dostupné z WWW: &lt;http://www.youtube.com/</a:t>
            </a:r>
            <a:r>
              <a:rPr lang="cs-CZ" dirty="0" err="1">
                <a:latin typeface="Cambria" pitchFamily="18" charset="0"/>
              </a:rPr>
              <a:t>watch?v</a:t>
            </a:r>
            <a:r>
              <a:rPr lang="cs-CZ" dirty="0">
                <a:latin typeface="Cambria" pitchFamily="18" charset="0"/>
              </a:rPr>
              <a:t>=unfzfe8f9NI&gt;.</a:t>
            </a:r>
          </a:p>
          <a:p>
            <a:endParaRPr lang="cs-CZ" dirty="0" smtClean="0">
              <a:latin typeface="Cambria" pitchFamily="18" charset="0"/>
            </a:endParaRPr>
          </a:p>
          <a:p>
            <a:endParaRPr lang="cs-CZ" dirty="0">
              <a:latin typeface="Cambria" pitchFamily="18" charset="0"/>
            </a:endParaRPr>
          </a:p>
          <a:p>
            <a:endParaRPr lang="cs-CZ" dirty="0">
              <a:latin typeface="Cambria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6661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134</TotalTime>
  <Words>289</Words>
  <Application>Microsoft Office PowerPoint</Application>
  <PresentationFormat>Předvádění na obrazovce (4:3)</PresentationFormat>
  <Paragraphs>47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Mřížka</vt:lpstr>
      <vt:lpstr>Prezentace aplikace PowerPoint</vt:lpstr>
      <vt:lpstr>ANOTACE</vt:lpstr>
      <vt:lpstr>HARD ROCK, ART ROCK, DISCO</vt:lpstr>
      <vt:lpstr>Hard rock</vt:lpstr>
      <vt:lpstr>Art rock, pompézní rock, pop rock</vt:lpstr>
      <vt:lpstr>Disco hudba</vt:lpstr>
      <vt:lpstr>ABBA</vt:lpstr>
      <vt:lpstr>ÚKOL</vt:lpstr>
      <vt:lpstr>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70. a 80. léta v moderní populární a rockové hudbě</dc:title>
  <dc:creator>08F3</dc:creator>
  <cp:lastModifiedBy>08F3</cp:lastModifiedBy>
  <cp:revision>35</cp:revision>
  <dcterms:created xsi:type="dcterms:W3CDTF">2012-10-03T07:19:22Z</dcterms:created>
  <dcterms:modified xsi:type="dcterms:W3CDTF">2012-12-16T14:24:04Z</dcterms:modified>
</cp:coreProperties>
</file>