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4" r:id="rId2"/>
    <p:sldId id="265" r:id="rId3"/>
    <p:sldId id="256" r:id="rId4"/>
    <p:sldId id="257" r:id="rId5"/>
    <p:sldId id="260" r:id="rId6"/>
    <p:sldId id="261" r:id="rId7"/>
    <p:sldId id="258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VY_32_INOVACE_18_Hudební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Punk, reggae, </a:t>
          </a:r>
          <a:r>
            <a:rPr lang="cs-CZ" sz="1800" dirty="0" err="1" smtClean="0"/>
            <a:t>neorock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EC8984-AD3B-4FF1-B844-FCE093558D81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1A6445B-4CAB-496A-8286-DD1B9D79D05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7756BF7-D755-4A12-AC4A-06D269C1188D}" type="presOf" srcId="{4C35D32F-0EAB-4CD7-82EE-45574DC2A586}" destId="{8BEBB6EC-1DAA-4CAC-8A25-BC0FCBD5DBD5}" srcOrd="0" destOrd="0" presId="urn:microsoft.com/office/officeart/2005/8/layout/target3"/>
    <dgm:cxn modelId="{42F170C1-98B5-4DDF-AF18-7ADF771CD350}" type="presOf" srcId="{D1D4F407-5343-4D3F-B5B9-D407B03CAEB4}" destId="{D005CE8C-CC26-4C3E-AC11-E15060ECD759}" srcOrd="0" destOrd="0" presId="urn:microsoft.com/office/officeart/2005/8/layout/target3"/>
    <dgm:cxn modelId="{320DD741-6CA1-4294-9E3F-CC037ED98AE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3B1A38-1EE8-4F9D-B394-20E3C2E09E74}" type="presOf" srcId="{D1D4F407-5343-4D3F-B5B9-D407B03CAEB4}" destId="{AED2198E-93D5-4001-81B4-73124B309672}" srcOrd="1" destOrd="0" presId="urn:microsoft.com/office/officeart/2005/8/layout/target3"/>
    <dgm:cxn modelId="{814AC7AC-0B8A-4309-AF64-D7208CFB9D66}" type="presOf" srcId="{D8197B8C-B260-4A16-BDF4-0947B075E274}" destId="{25B08C86-7E15-44DC-BE7F-FFB55DD49D12}" srcOrd="0" destOrd="0" presId="urn:microsoft.com/office/officeart/2005/8/layout/target3"/>
    <dgm:cxn modelId="{7045AF08-3A28-43D0-8F95-2FEA09A68132}" type="presOf" srcId="{D8197B8C-B260-4A16-BDF4-0947B075E274}" destId="{5A5FFA88-C948-4069-8E93-59FA12366E83}" srcOrd="1" destOrd="0" presId="urn:microsoft.com/office/officeart/2005/8/layout/target3"/>
    <dgm:cxn modelId="{80D3FA6A-59C5-41C3-B79C-A2DEECE32E8A}" type="presOf" srcId="{757F3AB3-0718-4624-B441-E567A8F0AB56}" destId="{333A1088-737F-45CB-B68E-254E46348037}" srcOrd="0" destOrd="0" presId="urn:microsoft.com/office/officeart/2005/8/layout/target3"/>
    <dgm:cxn modelId="{24A05FA8-D4DB-489C-A097-2D0A80AA8F27}" type="presOf" srcId="{B651F6E3-6281-48DB-9319-2AEAFDAE7572}" destId="{619D679B-A015-4ECF-8348-D1034C574F40}" srcOrd="0" destOrd="0" presId="urn:microsoft.com/office/officeart/2005/8/layout/target3"/>
    <dgm:cxn modelId="{6334A3AA-B51D-44E7-8ED9-80F2316C4DE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499568E-2194-46DA-97D9-13967E18A258}" type="presParOf" srcId="{333A1088-737F-45CB-B68E-254E46348037}" destId="{F5ABB229-8D3B-4694-996A-96F23CF14429}" srcOrd="0" destOrd="0" presId="urn:microsoft.com/office/officeart/2005/8/layout/target3"/>
    <dgm:cxn modelId="{4004083F-94FA-4B0C-8E56-E83FFF1991A1}" type="presParOf" srcId="{333A1088-737F-45CB-B68E-254E46348037}" destId="{F41139FD-01EE-4571-8B17-4FB00FC51163}" srcOrd="1" destOrd="0" presId="urn:microsoft.com/office/officeart/2005/8/layout/target3"/>
    <dgm:cxn modelId="{B0319AB0-52F2-432E-BA7D-F2B929A7FAE8}" type="presParOf" srcId="{333A1088-737F-45CB-B68E-254E46348037}" destId="{D005CE8C-CC26-4C3E-AC11-E15060ECD759}" srcOrd="2" destOrd="0" presId="urn:microsoft.com/office/officeart/2005/8/layout/target3"/>
    <dgm:cxn modelId="{3D6F5009-602F-4500-82E4-A047A3014EB7}" type="presParOf" srcId="{333A1088-737F-45CB-B68E-254E46348037}" destId="{2C702D82-9B77-49B7-9568-BB8EB47C3372}" srcOrd="3" destOrd="0" presId="urn:microsoft.com/office/officeart/2005/8/layout/target3"/>
    <dgm:cxn modelId="{A5E51B49-1CFA-4B3D-B653-766D49D32666}" type="presParOf" srcId="{333A1088-737F-45CB-B68E-254E46348037}" destId="{A52A0455-90FF-4808-ABD0-F02540D31D5A}" srcOrd="4" destOrd="0" presId="urn:microsoft.com/office/officeart/2005/8/layout/target3"/>
    <dgm:cxn modelId="{0AD0E90D-9010-4D5F-97E5-B7B7C852BE8F}" type="presParOf" srcId="{333A1088-737F-45CB-B68E-254E46348037}" destId="{6140AFEC-043D-4C43-A2F9-D0F5331DF3A3}" srcOrd="5" destOrd="0" presId="urn:microsoft.com/office/officeart/2005/8/layout/target3"/>
    <dgm:cxn modelId="{1386E06E-4798-4DB1-B132-0A10011BC541}" type="presParOf" srcId="{333A1088-737F-45CB-B68E-254E46348037}" destId="{9358AC05-5D7D-4327-9F80-1AD486AEA664}" srcOrd="6" destOrd="0" presId="urn:microsoft.com/office/officeart/2005/8/layout/target3"/>
    <dgm:cxn modelId="{990DB305-033B-4645-A517-A6FC777774A3}" type="presParOf" srcId="{333A1088-737F-45CB-B68E-254E46348037}" destId="{313FC574-E1CD-4FB4-B054-0B805CE0447D}" srcOrd="7" destOrd="0" presId="urn:microsoft.com/office/officeart/2005/8/layout/target3"/>
    <dgm:cxn modelId="{399B2FB6-1161-4F4A-BA38-ECFF953C3B09}" type="presParOf" srcId="{333A1088-737F-45CB-B68E-254E46348037}" destId="{619D679B-A015-4ECF-8348-D1034C574F40}" srcOrd="8" destOrd="0" presId="urn:microsoft.com/office/officeart/2005/8/layout/target3"/>
    <dgm:cxn modelId="{9E66740C-12C5-44F7-B3EB-E4461BEC0D13}" type="presParOf" srcId="{333A1088-737F-45CB-B68E-254E46348037}" destId="{322283A8-4A27-4CDA-BAE3-F381106A9174}" srcOrd="9" destOrd="0" presId="urn:microsoft.com/office/officeart/2005/8/layout/target3"/>
    <dgm:cxn modelId="{303CDCAA-8B3E-464D-88FE-F2D60A8AF9E2}" type="presParOf" srcId="{333A1088-737F-45CB-B68E-254E46348037}" destId="{FFC9F71D-1B4F-4AD9-A4A6-86ADEFC8AF5C}" srcOrd="10" destOrd="0" presId="urn:microsoft.com/office/officeart/2005/8/layout/target3"/>
    <dgm:cxn modelId="{8FC5EA5F-FA46-422D-966C-96C6093F4DE2}" type="presParOf" srcId="{333A1088-737F-45CB-B68E-254E46348037}" destId="{25B08C86-7E15-44DC-BE7F-FFB55DD49D12}" srcOrd="11" destOrd="0" presId="urn:microsoft.com/office/officeart/2005/8/layout/target3"/>
    <dgm:cxn modelId="{2FB26045-7E42-452E-94F7-28D843D7AAA5}" type="presParOf" srcId="{333A1088-737F-45CB-B68E-254E46348037}" destId="{76644BE8-9D7C-4C09-B250-3D10AF48CBB7}" srcOrd="12" destOrd="0" presId="urn:microsoft.com/office/officeart/2005/8/layout/target3"/>
    <dgm:cxn modelId="{6F373BEB-D120-4F09-9AB8-FA0EFF0295A6}" type="presParOf" srcId="{333A1088-737F-45CB-B68E-254E46348037}" destId="{EE85B701-7295-41C0-BA7A-34D3756A2AE6}" srcOrd="13" destOrd="0" presId="urn:microsoft.com/office/officeart/2005/8/layout/target3"/>
    <dgm:cxn modelId="{B335C076-05D0-4045-9444-984F77D535A0}" type="presParOf" srcId="{333A1088-737F-45CB-B68E-254E46348037}" destId="{8BEBB6EC-1DAA-4CAC-8A25-BC0FCBD5DBD5}" srcOrd="14" destOrd="0" presId="urn:microsoft.com/office/officeart/2005/8/layout/target3"/>
    <dgm:cxn modelId="{FCFF336D-EE5A-4CB8-9D1A-9A3FB00258BE}" type="presParOf" srcId="{333A1088-737F-45CB-B68E-254E46348037}" destId="{AED2198E-93D5-4001-81B4-73124B309672}" srcOrd="15" destOrd="0" presId="urn:microsoft.com/office/officeart/2005/8/layout/target3"/>
    <dgm:cxn modelId="{5CC78672-50EF-4335-A605-CD9348F60C84}" type="presParOf" srcId="{333A1088-737F-45CB-B68E-254E46348037}" destId="{2BE915AB-18AA-4053-B92C-3BFC9ED204BB}" srcOrd="16" destOrd="0" presId="urn:microsoft.com/office/officeart/2005/8/layout/target3"/>
    <dgm:cxn modelId="{4530DBB0-BD08-46FF-A364-12A0A7AD109D}" type="presParOf" srcId="{333A1088-737F-45CB-B68E-254E46348037}" destId="{6BB5E863-4638-4E1D-BFDE-399D028AC4ED}" srcOrd="17" destOrd="0" presId="urn:microsoft.com/office/officeart/2005/8/layout/target3"/>
    <dgm:cxn modelId="{101D24C2-E4C7-4753-BFE6-F3B8A16C8930}" type="presParOf" srcId="{333A1088-737F-45CB-B68E-254E46348037}" destId="{5A5FFA88-C948-4069-8E93-59FA12366E83}" srcOrd="18" destOrd="0" presId="urn:microsoft.com/office/officeart/2005/8/layout/target3"/>
    <dgm:cxn modelId="{A64E739D-D433-4CA3-B89F-5B3C6EFF742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VY_32_INOVACE_18_Hudební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Punk, reggae, </a:t>
          </a:r>
          <a:r>
            <a:rPr lang="cs-CZ" sz="1800" kern="1200" dirty="0" err="1" smtClean="0"/>
            <a:t>neorock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8B6A11-B32C-48B8-86B8-F6C8958F4D9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4A3A1-A103-4B14-A210-9555564FB3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353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69181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1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hudbou </a:t>
            </a:r>
            <a:r>
              <a:rPr lang="cs-CZ" dirty="0" smtClean="0"/>
              <a:t>punku, reggae, </a:t>
            </a:r>
            <a:r>
              <a:rPr lang="cs-CZ" dirty="0" err="1" smtClean="0"/>
              <a:t>neorocku</a:t>
            </a:r>
            <a:r>
              <a:rPr lang="cs-CZ" dirty="0" smtClean="0"/>
              <a:t> a </a:t>
            </a:r>
            <a:r>
              <a:rPr lang="cs-CZ" dirty="0"/>
              <a:t>hlavními představiteli. Prostřednictvím úkolu si prohloubí nabyté vědomosti. </a:t>
            </a:r>
          </a:p>
        </p:txBody>
      </p:sp>
    </p:spTree>
    <p:extLst>
      <p:ext uri="{BB962C8B-B14F-4D97-AF65-F5344CB8AC3E}">
        <p14:creationId xmlns:p14="http://schemas.microsoft.com/office/powerpoint/2010/main" val="275381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PUNK, REGGAE, NEOROCK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2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1976 – nový mezník ve vývoji moderní, rockové hudby. </a:t>
            </a:r>
          </a:p>
          <a:p>
            <a:r>
              <a:rPr lang="cs-CZ" b="1" dirty="0" smtClean="0"/>
              <a:t>Sex </a:t>
            </a:r>
            <a:r>
              <a:rPr lang="cs-CZ" b="1" dirty="0" err="1" smtClean="0"/>
              <a:t>Pistols</a:t>
            </a:r>
            <a:r>
              <a:rPr lang="cs-CZ" b="1" dirty="0" smtClean="0"/>
              <a:t> </a:t>
            </a:r>
            <a:r>
              <a:rPr lang="cs-CZ" dirty="0" smtClean="0"/>
              <a:t>– anglická skupina, která „bourala“ vše, co bylo doposud v moderní hudbě „vystavěno“. </a:t>
            </a:r>
          </a:p>
          <a:p>
            <a:r>
              <a:rPr lang="cs-CZ" dirty="0" smtClean="0"/>
              <a:t>Hudba PUNK – hudba primitivní, drsná, agresivní. Heslem punkerů je „stačí umět tři akordy a můžeš jít hrát“.</a:t>
            </a:r>
          </a:p>
          <a:p>
            <a:r>
              <a:rPr lang="cs-CZ" dirty="0" smtClean="0"/>
              <a:t>80. léta – </a:t>
            </a:r>
            <a:r>
              <a:rPr lang="cs-CZ" b="1" dirty="0" err="1" smtClean="0"/>
              <a:t>Nirvana</a:t>
            </a:r>
            <a:r>
              <a:rPr lang="cs-CZ" dirty="0" smtClean="0"/>
              <a:t> – styl </a:t>
            </a:r>
            <a:r>
              <a:rPr lang="cs-CZ" b="1" dirty="0" smtClean="0"/>
              <a:t>grunge, </a:t>
            </a:r>
            <a:r>
              <a:rPr lang="cs-CZ" dirty="0" smtClean="0"/>
              <a:t>hlavní představitel Kurt </a:t>
            </a:r>
            <a:r>
              <a:rPr lang="cs-CZ" dirty="0" err="1" smtClean="0"/>
              <a:t>Cobain</a:t>
            </a:r>
            <a:r>
              <a:rPr lang="cs-CZ" dirty="0" smtClean="0"/>
              <a:t> spáchal sebevraždu (drogy, nervové vypětí).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00945"/>
            <a:ext cx="2170113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306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REGGAE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Původ: Jamajka, do USA se dostalo prostřednictvím latinskoamerických přistěhovalců. </a:t>
            </a:r>
          </a:p>
          <a:p>
            <a:r>
              <a:rPr lang="cs-CZ" dirty="0" smtClean="0"/>
              <a:t>Typický houpavý rytmus a exotická melodika. </a:t>
            </a:r>
          </a:p>
          <a:p>
            <a:r>
              <a:rPr lang="cs-CZ" dirty="0" smtClean="0"/>
              <a:t>Např. </a:t>
            </a:r>
            <a:r>
              <a:rPr lang="cs-CZ" b="1" dirty="0" smtClean="0"/>
              <a:t>Bob </a:t>
            </a:r>
            <a:r>
              <a:rPr lang="cs-CZ" b="1" dirty="0" err="1" smtClean="0"/>
              <a:t>Marley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(1945 – 1981)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92896"/>
            <a:ext cx="3615655" cy="3835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119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ROMANTISMUS A NEOROCK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Nový romantismus</a:t>
            </a:r>
            <a:r>
              <a:rPr lang="cs-CZ" dirty="0" smtClean="0"/>
              <a:t> – proud kvalitní anglické rockové hudby, který vznikl v 80. letech.</a:t>
            </a:r>
          </a:p>
          <a:p>
            <a:r>
              <a:rPr lang="cs-CZ" dirty="0" smtClean="0"/>
              <a:t>Např. </a:t>
            </a:r>
          </a:p>
          <a:p>
            <a:r>
              <a:rPr lang="cs-CZ" b="1" dirty="0" smtClean="0"/>
              <a:t>David </a:t>
            </a:r>
            <a:r>
              <a:rPr lang="cs-CZ" b="1" dirty="0" err="1" smtClean="0"/>
              <a:t>Bowie</a:t>
            </a:r>
            <a:endParaRPr lang="cs-CZ" b="1" dirty="0" smtClean="0"/>
          </a:p>
          <a:p>
            <a:r>
              <a:rPr lang="cs-CZ" b="1" dirty="0" err="1" smtClean="0"/>
              <a:t>Duran</a:t>
            </a:r>
            <a:r>
              <a:rPr lang="cs-CZ" b="1" dirty="0" smtClean="0"/>
              <a:t> </a:t>
            </a:r>
            <a:r>
              <a:rPr lang="cs-CZ" b="1" dirty="0" err="1" smtClean="0"/>
              <a:t>Duran</a:t>
            </a:r>
            <a:endParaRPr lang="cs-CZ" b="1" dirty="0" smtClean="0"/>
          </a:p>
          <a:p>
            <a:r>
              <a:rPr lang="cs-CZ" b="1" dirty="0" err="1" smtClean="0"/>
              <a:t>Depeche</a:t>
            </a:r>
            <a:r>
              <a:rPr lang="cs-CZ" b="1" dirty="0" smtClean="0"/>
              <a:t> Mode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Neorock</a:t>
            </a:r>
            <a:r>
              <a:rPr lang="cs-CZ" dirty="0" smtClean="0"/>
              <a:t> – vznik v USA, inspirace kytarovým rockem 60. let.</a:t>
            </a:r>
          </a:p>
          <a:p>
            <a:r>
              <a:rPr lang="cs-CZ" dirty="0" smtClean="0"/>
              <a:t>Např.</a:t>
            </a:r>
          </a:p>
          <a:p>
            <a:r>
              <a:rPr lang="cs-CZ" b="1" dirty="0" smtClean="0"/>
              <a:t>R.E.M.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4810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Vyhledej, po kolika letech se kapela R. E.M. rozpadla.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87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Kapela se rozpadla téměř po 31 letech své existence.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49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latin typeface="Cambria" pitchFamily="18" charset="0"/>
            </a:endParaRPr>
          </a:p>
          <a:p>
            <a:r>
              <a:rPr lang="cs-CZ" dirty="0" smtClean="0"/>
              <a:t>Text je dílem autorky ze dne 15.11.2012.</a:t>
            </a:r>
          </a:p>
          <a:p>
            <a:endParaRPr lang="cs-CZ" dirty="0"/>
          </a:p>
          <a:p>
            <a:r>
              <a:rPr lang="cs-CZ" dirty="0" smtClean="0"/>
              <a:t>Obrázky: </a:t>
            </a:r>
            <a:r>
              <a:rPr lang="cs-CZ" dirty="0"/>
              <a:t>otevřená galerie Microsoft Office </a:t>
            </a:r>
            <a:r>
              <a:rPr lang="cs-CZ" dirty="0" smtClean="0"/>
              <a:t>15.11.2012.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7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26</TotalTime>
  <Words>256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Macro</vt:lpstr>
      <vt:lpstr>Prezentace aplikace PowerPoint</vt:lpstr>
      <vt:lpstr>ANOTACE</vt:lpstr>
      <vt:lpstr>PUNK, REGGAE, NEOROCK</vt:lpstr>
      <vt:lpstr>PUNK</vt:lpstr>
      <vt:lpstr>REGGAE</vt:lpstr>
      <vt:lpstr>NOVÝ ROMANTISMUS A NEOROCK</vt:lpstr>
      <vt:lpstr>ÚKOL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12</cp:revision>
  <dcterms:created xsi:type="dcterms:W3CDTF">2012-11-30T18:32:47Z</dcterms:created>
  <dcterms:modified xsi:type="dcterms:W3CDTF">2012-12-16T14:30:03Z</dcterms:modified>
</cp:coreProperties>
</file>