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3" r:id="rId2"/>
    <p:sldId id="257" r:id="rId3"/>
    <p:sldId id="256" r:id="rId4"/>
    <p:sldId id="258" r:id="rId5"/>
    <p:sldId id="261" r:id="rId6"/>
    <p:sldId id="262" r:id="rId7"/>
    <p:sldId id="259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 VY_32_INOVACE_19_Hudební výchova – 8. ročník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 sz="180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 sz="1800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ZŠ Dolní Benešov,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 sz="180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 sz="1800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Martina </a:t>
          </a:r>
          <a:r>
            <a:rPr lang="cs-CZ" sz="1800" dirty="0" err="1" smtClean="0"/>
            <a:t>Steyerová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 sz="180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 sz="1800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</a:t>
          </a:r>
          <a:r>
            <a:rPr lang="cs-CZ" sz="1800" dirty="0" err="1" smtClean="0"/>
            <a:t>Heavy</a:t>
          </a:r>
          <a:r>
            <a:rPr lang="cs-CZ" sz="1800" dirty="0" smtClean="0"/>
            <a:t> metal, rap a hip hop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 sz="180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 sz="1800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CZ.1.07/1.4.00/21.1262</a:t>
          </a:r>
          <a:endParaRPr lang="cs-CZ" sz="18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 sz="180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 sz="1800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EF27357-82C5-4E6B-8DDE-B33129DB35CC}" type="presOf" srcId="{D1B46980-6531-4606-95E6-44980827E919}" destId="{2BE915AB-18AA-4053-B92C-3BFC9ED204BB}" srcOrd="1" destOrd="0" presId="urn:microsoft.com/office/officeart/2005/8/layout/target3"/>
    <dgm:cxn modelId="{9467F6DD-FAD2-4C87-916A-4CE1DF9AF0ED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E23E7CA-E729-40EF-9BDF-B31D37284864}" type="presOf" srcId="{D1B46980-6531-4606-95E6-44980827E919}" destId="{6140AFEC-043D-4C43-A2F9-D0F5331DF3A3}" srcOrd="0" destOrd="0" presId="urn:microsoft.com/office/officeart/2005/8/layout/target3"/>
    <dgm:cxn modelId="{DA0EEB10-C755-4FAC-BEE5-8E5064D5793F}" type="presOf" srcId="{757F3AB3-0718-4624-B441-E567A8F0AB56}" destId="{333A1088-737F-45CB-B68E-254E46348037}" srcOrd="0" destOrd="0" presId="urn:microsoft.com/office/officeart/2005/8/layout/target3"/>
    <dgm:cxn modelId="{76213EBA-F5F4-49A6-B32C-317954445BDC}" type="presOf" srcId="{4C35D32F-0EAB-4CD7-82EE-45574DC2A586}" destId="{8BEBB6EC-1DAA-4CAC-8A25-BC0FCBD5DBD5}" srcOrd="0" destOrd="0" presId="urn:microsoft.com/office/officeart/2005/8/layout/target3"/>
    <dgm:cxn modelId="{3F62E888-20E7-4801-9267-FAAD3D73D60A}" type="presOf" srcId="{D8197B8C-B260-4A16-BDF4-0947B075E274}" destId="{25B08C86-7E15-44DC-BE7F-FFB55DD49D12}" srcOrd="0" destOrd="0" presId="urn:microsoft.com/office/officeart/2005/8/layout/target3"/>
    <dgm:cxn modelId="{DFDCF433-D561-4E46-90D4-A1A36C09690C}" type="presOf" srcId="{D1D4F407-5343-4D3F-B5B9-D407B03CAEB4}" destId="{AED2198E-93D5-4001-81B4-73124B309672}" srcOrd="1" destOrd="0" presId="urn:microsoft.com/office/officeart/2005/8/layout/target3"/>
    <dgm:cxn modelId="{3288EA6E-BA3C-4B8C-A809-89D83A8BD892}" type="presOf" srcId="{B651F6E3-6281-48DB-9319-2AEAFDAE7572}" destId="{6BB5E863-4638-4E1D-BFDE-399D028AC4ED}" srcOrd="1" destOrd="0" presId="urn:microsoft.com/office/officeart/2005/8/layout/target3"/>
    <dgm:cxn modelId="{030B8FDF-1C72-44EB-9663-19739C95268F}" type="presOf" srcId="{D1D4F407-5343-4D3F-B5B9-D407B03CAEB4}" destId="{D005CE8C-CC26-4C3E-AC11-E15060ECD759}" srcOrd="0" destOrd="0" presId="urn:microsoft.com/office/officeart/2005/8/layout/target3"/>
    <dgm:cxn modelId="{246C84DD-05B1-4A70-AE80-23AAD3EE96D7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CA59ABD-CE57-4F24-ABB9-24E0556C8D5C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952B52E-6A9C-4125-91BF-8BAD69CAA109}" type="presParOf" srcId="{333A1088-737F-45CB-B68E-254E46348037}" destId="{F5ABB229-8D3B-4694-996A-96F23CF14429}" srcOrd="0" destOrd="0" presId="urn:microsoft.com/office/officeart/2005/8/layout/target3"/>
    <dgm:cxn modelId="{BB3AAAD3-F595-42E9-8408-5681E86B7CB7}" type="presParOf" srcId="{333A1088-737F-45CB-B68E-254E46348037}" destId="{F41139FD-01EE-4571-8B17-4FB00FC51163}" srcOrd="1" destOrd="0" presId="urn:microsoft.com/office/officeart/2005/8/layout/target3"/>
    <dgm:cxn modelId="{43C26F10-888A-46DC-9EA6-62AAC12A7076}" type="presParOf" srcId="{333A1088-737F-45CB-B68E-254E46348037}" destId="{D005CE8C-CC26-4C3E-AC11-E15060ECD759}" srcOrd="2" destOrd="0" presId="urn:microsoft.com/office/officeart/2005/8/layout/target3"/>
    <dgm:cxn modelId="{C9B93F39-B734-4EDC-8037-A98099C7C240}" type="presParOf" srcId="{333A1088-737F-45CB-B68E-254E46348037}" destId="{2C702D82-9B77-49B7-9568-BB8EB47C3372}" srcOrd="3" destOrd="0" presId="urn:microsoft.com/office/officeart/2005/8/layout/target3"/>
    <dgm:cxn modelId="{9C19BFB9-8B18-4E9C-BC1B-5544110A3928}" type="presParOf" srcId="{333A1088-737F-45CB-B68E-254E46348037}" destId="{A52A0455-90FF-4808-ABD0-F02540D31D5A}" srcOrd="4" destOrd="0" presId="urn:microsoft.com/office/officeart/2005/8/layout/target3"/>
    <dgm:cxn modelId="{00A92D8C-838D-4124-8786-986F417B98B4}" type="presParOf" srcId="{333A1088-737F-45CB-B68E-254E46348037}" destId="{6140AFEC-043D-4C43-A2F9-D0F5331DF3A3}" srcOrd="5" destOrd="0" presId="urn:microsoft.com/office/officeart/2005/8/layout/target3"/>
    <dgm:cxn modelId="{E22A7C98-2A71-405C-BC32-A8F3F17B7485}" type="presParOf" srcId="{333A1088-737F-45CB-B68E-254E46348037}" destId="{9358AC05-5D7D-4327-9F80-1AD486AEA664}" srcOrd="6" destOrd="0" presId="urn:microsoft.com/office/officeart/2005/8/layout/target3"/>
    <dgm:cxn modelId="{1C4D7A34-2268-47FB-BF2A-6BE4FA3AA6E1}" type="presParOf" srcId="{333A1088-737F-45CB-B68E-254E46348037}" destId="{313FC574-E1CD-4FB4-B054-0B805CE0447D}" srcOrd="7" destOrd="0" presId="urn:microsoft.com/office/officeart/2005/8/layout/target3"/>
    <dgm:cxn modelId="{5DBD95A0-558D-492F-A210-CDD8BF532B4B}" type="presParOf" srcId="{333A1088-737F-45CB-B68E-254E46348037}" destId="{619D679B-A015-4ECF-8348-D1034C574F40}" srcOrd="8" destOrd="0" presId="urn:microsoft.com/office/officeart/2005/8/layout/target3"/>
    <dgm:cxn modelId="{68792F6C-51D6-436C-98A1-419C79A082C2}" type="presParOf" srcId="{333A1088-737F-45CB-B68E-254E46348037}" destId="{322283A8-4A27-4CDA-BAE3-F381106A9174}" srcOrd="9" destOrd="0" presId="urn:microsoft.com/office/officeart/2005/8/layout/target3"/>
    <dgm:cxn modelId="{24EF9170-156D-4F08-83A0-45B434867EC6}" type="presParOf" srcId="{333A1088-737F-45CB-B68E-254E46348037}" destId="{FFC9F71D-1B4F-4AD9-A4A6-86ADEFC8AF5C}" srcOrd="10" destOrd="0" presId="urn:microsoft.com/office/officeart/2005/8/layout/target3"/>
    <dgm:cxn modelId="{27F027BD-6002-4DB7-ABD1-92F86AA62B48}" type="presParOf" srcId="{333A1088-737F-45CB-B68E-254E46348037}" destId="{25B08C86-7E15-44DC-BE7F-FFB55DD49D12}" srcOrd="11" destOrd="0" presId="urn:microsoft.com/office/officeart/2005/8/layout/target3"/>
    <dgm:cxn modelId="{967335DF-460F-43A8-B71A-24F3E6E57A09}" type="presParOf" srcId="{333A1088-737F-45CB-B68E-254E46348037}" destId="{76644BE8-9D7C-4C09-B250-3D10AF48CBB7}" srcOrd="12" destOrd="0" presId="urn:microsoft.com/office/officeart/2005/8/layout/target3"/>
    <dgm:cxn modelId="{A6759A32-05CA-44D5-A505-1DB1B5936150}" type="presParOf" srcId="{333A1088-737F-45CB-B68E-254E46348037}" destId="{EE85B701-7295-41C0-BA7A-34D3756A2AE6}" srcOrd="13" destOrd="0" presId="urn:microsoft.com/office/officeart/2005/8/layout/target3"/>
    <dgm:cxn modelId="{B5351308-16DA-4C0D-8983-670628188471}" type="presParOf" srcId="{333A1088-737F-45CB-B68E-254E46348037}" destId="{8BEBB6EC-1DAA-4CAC-8A25-BC0FCBD5DBD5}" srcOrd="14" destOrd="0" presId="urn:microsoft.com/office/officeart/2005/8/layout/target3"/>
    <dgm:cxn modelId="{54B24F80-8DF4-4457-951B-E5F0A8A32CE3}" type="presParOf" srcId="{333A1088-737F-45CB-B68E-254E46348037}" destId="{AED2198E-93D5-4001-81B4-73124B309672}" srcOrd="15" destOrd="0" presId="urn:microsoft.com/office/officeart/2005/8/layout/target3"/>
    <dgm:cxn modelId="{599F0164-1DDD-41B4-916E-7F23126B2C64}" type="presParOf" srcId="{333A1088-737F-45CB-B68E-254E46348037}" destId="{2BE915AB-18AA-4053-B92C-3BFC9ED204BB}" srcOrd="16" destOrd="0" presId="urn:microsoft.com/office/officeart/2005/8/layout/target3"/>
    <dgm:cxn modelId="{B8C24643-14DA-4EC1-BCCB-33D030913059}" type="presParOf" srcId="{333A1088-737F-45CB-B68E-254E46348037}" destId="{6BB5E863-4638-4E1D-BFDE-399D028AC4ED}" srcOrd="17" destOrd="0" presId="urn:microsoft.com/office/officeart/2005/8/layout/target3"/>
    <dgm:cxn modelId="{3F058371-A807-46A9-A8C1-1C1F1842D001}" type="presParOf" srcId="{333A1088-737F-45CB-B68E-254E46348037}" destId="{5A5FFA88-C948-4069-8E93-59FA12366E83}" srcOrd="18" destOrd="0" presId="urn:microsoft.com/office/officeart/2005/8/layout/target3"/>
    <dgm:cxn modelId="{4CF8F561-2FC7-4573-BD47-05E81EA73CA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Dolní Benešov,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Martina </a:t>
          </a:r>
          <a:r>
            <a:rPr lang="cs-CZ" sz="1800" kern="1200" dirty="0" err="1" smtClean="0"/>
            <a:t>Steyerová</a:t>
          </a:r>
          <a:endParaRPr lang="cs-CZ" sz="18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VY_32_INOVACE_19_Hudební výchova – 8. ročník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</a:t>
          </a:r>
          <a:r>
            <a:rPr lang="cs-CZ" sz="1800" kern="1200" dirty="0" err="1" smtClean="0"/>
            <a:t>Heavy</a:t>
          </a:r>
          <a:r>
            <a:rPr lang="cs-CZ" sz="1800" kern="1200" dirty="0" smtClean="0"/>
            <a:t> metal, rap a hip hop</a:t>
          </a:r>
          <a:endParaRPr lang="cs-CZ" sz="18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CZ.1.07/1.4.00/21.1262</a:t>
          </a:r>
          <a:endParaRPr lang="cs-CZ" sz="18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3B077B-1E71-4FFE-BC76-BB7333D4538E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00C930-5268-4285-A684-C316C09036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72437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http://www.novinky.cz/kultura/206547-ozzy-a-iommi-se-usmirili-ale-black-sabbath-to-patrne-zpet-nevrati.html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00C930-5268-4285-A684-C316C0903685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1251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4364634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9038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Žáci se formou prezentace seznámí s </a:t>
            </a:r>
            <a:r>
              <a:rPr lang="cs-CZ" dirty="0" smtClean="0"/>
              <a:t>hudbou </a:t>
            </a:r>
            <a:r>
              <a:rPr lang="cs-CZ" dirty="0" err="1" smtClean="0"/>
              <a:t>heavy</a:t>
            </a:r>
            <a:r>
              <a:rPr lang="cs-CZ" dirty="0" smtClean="0"/>
              <a:t> metalu, rapu, hip hopu </a:t>
            </a:r>
            <a:r>
              <a:rPr lang="cs-CZ" dirty="0"/>
              <a:t>a hlavními představiteli. Prostřednictvím úkolu si prohloubí nabyté vědomosti.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5765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HEAVY METAL, RAP A HIP HOP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3470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HEAVY METAL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Obliba v 80. letech, např. </a:t>
            </a:r>
            <a:r>
              <a:rPr lang="cs-CZ" b="1" dirty="0" smtClean="0"/>
              <a:t>Black </a:t>
            </a:r>
            <a:r>
              <a:rPr lang="cs-CZ" b="1" dirty="0" err="1" smtClean="0"/>
              <a:t>Sabbath</a:t>
            </a:r>
            <a:r>
              <a:rPr lang="cs-CZ" dirty="0" smtClean="0"/>
              <a:t>.</a:t>
            </a:r>
          </a:p>
          <a:p>
            <a:r>
              <a:rPr lang="cs-CZ" dirty="0" smtClean="0"/>
              <a:t>Mnoho dalších skupin tuto kapelu napodobovalo:</a:t>
            </a:r>
          </a:p>
          <a:p>
            <a:r>
              <a:rPr lang="cs-CZ" b="1" dirty="0" smtClean="0"/>
              <a:t>Iron </a:t>
            </a:r>
            <a:r>
              <a:rPr lang="cs-CZ" b="1" dirty="0" err="1" smtClean="0"/>
              <a:t>Maiden</a:t>
            </a:r>
            <a:endParaRPr lang="cs-CZ" b="1" dirty="0" smtClean="0"/>
          </a:p>
          <a:p>
            <a:r>
              <a:rPr lang="cs-CZ" b="1" dirty="0" err="1" smtClean="0"/>
              <a:t>Metallica</a:t>
            </a:r>
            <a:endParaRPr lang="cs-CZ" b="1" dirty="0" smtClean="0"/>
          </a:p>
          <a:p>
            <a:r>
              <a:rPr lang="cs-CZ" b="1" smtClean="0"/>
              <a:t>Alice </a:t>
            </a:r>
            <a:r>
              <a:rPr lang="cs-CZ" b="1" smtClean="0"/>
              <a:t>Cooper.</a:t>
            </a:r>
            <a:endParaRPr lang="cs-CZ" b="1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564904"/>
            <a:ext cx="2743200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66865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RAP A HIP HOP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80. letech proniká z USA do Evropy tzv. „černá hudba“. </a:t>
            </a:r>
          </a:p>
          <a:p>
            <a:r>
              <a:rPr lang="cs-CZ" dirty="0" smtClean="0"/>
              <a:t>RAP – omezení melodičnosti a mluvení do hudby. </a:t>
            </a:r>
          </a:p>
          <a:p>
            <a:r>
              <a:rPr lang="cs-CZ" dirty="0" smtClean="0"/>
              <a:t>Představitelé - sólisté, či skupiny:</a:t>
            </a:r>
          </a:p>
          <a:p>
            <a:r>
              <a:rPr lang="cs-CZ" b="1" dirty="0" smtClean="0"/>
              <a:t>MC </a:t>
            </a:r>
            <a:r>
              <a:rPr lang="cs-CZ" b="1" dirty="0" smtClean="0"/>
              <a:t>Hammer</a:t>
            </a:r>
            <a:endParaRPr lang="cs-CZ" b="1" dirty="0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1533" y="2676276"/>
            <a:ext cx="2647181" cy="39531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67225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HUDEBNÍ STYLY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r>
              <a:rPr lang="cs-CZ" b="1" dirty="0" smtClean="0"/>
              <a:t>WORLD MUSIC </a:t>
            </a:r>
            <a:r>
              <a:rPr lang="cs-CZ" dirty="0" smtClean="0"/>
              <a:t>-  představuje hudbu různých kontinentů a etnik zpracovanou do moderní podoby, např. africká hudba, indická hudba…).</a:t>
            </a:r>
          </a:p>
          <a:p>
            <a:r>
              <a:rPr lang="cs-CZ" b="1" dirty="0" smtClean="0"/>
              <a:t>FOLKOVÁ HUDBA </a:t>
            </a:r>
            <a:r>
              <a:rPr lang="cs-CZ" dirty="0" smtClean="0"/>
              <a:t>– písničkáři jako B. </a:t>
            </a:r>
            <a:r>
              <a:rPr lang="cs-CZ" dirty="0" err="1" smtClean="0"/>
              <a:t>Dylan</a:t>
            </a:r>
            <a:r>
              <a:rPr lang="cs-CZ" dirty="0" smtClean="0"/>
              <a:t>, S. Vega.</a:t>
            </a:r>
          </a:p>
          <a:p>
            <a:r>
              <a:rPr lang="cs-CZ" b="1" dirty="0" smtClean="0"/>
              <a:t>POPOVÁ, POPROCKOVÁ HUDBA </a:t>
            </a:r>
            <a:r>
              <a:rPr lang="cs-CZ" dirty="0" smtClean="0"/>
              <a:t>– Michael Jackson, Madonna, </a:t>
            </a:r>
            <a:r>
              <a:rPr lang="cs-CZ" dirty="0" err="1" smtClean="0"/>
              <a:t>Elton</a:t>
            </a:r>
            <a:r>
              <a:rPr lang="cs-CZ" dirty="0" smtClean="0"/>
              <a:t> John…</a:t>
            </a:r>
          </a:p>
          <a:p>
            <a:r>
              <a:rPr lang="cs-CZ" b="1" dirty="0" smtClean="0"/>
              <a:t>STŘEDNÍ PROUD </a:t>
            </a:r>
            <a:r>
              <a:rPr lang="cs-CZ" dirty="0" smtClean="0"/>
              <a:t>– v 70. letech protipól rocku, F. </a:t>
            </a:r>
            <a:r>
              <a:rPr lang="cs-CZ" dirty="0" err="1" smtClean="0"/>
              <a:t>Sinatra</a:t>
            </a:r>
            <a:r>
              <a:rPr lang="cs-CZ" dirty="0" smtClean="0"/>
              <a:t>, G. </a:t>
            </a:r>
            <a:r>
              <a:rPr lang="cs-CZ" dirty="0" err="1" smtClean="0"/>
              <a:t>Gershwin</a:t>
            </a:r>
            <a:r>
              <a:rPr lang="cs-CZ" dirty="0" smtClean="0"/>
              <a:t>. V 80. letech vše, co je snadno poslouchatelné, populární, co trhá rekordy.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715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Uveď jméno alespoň jednoho českého rappera.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4067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Např. GIPSY.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586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endParaRPr lang="cs-CZ" dirty="0">
              <a:latin typeface="Cambria" pitchFamily="18" charset="0"/>
            </a:endParaRPr>
          </a:p>
          <a:p>
            <a:r>
              <a:rPr lang="cs-CZ" dirty="0" smtClean="0">
                <a:latin typeface="Cambria" pitchFamily="18" charset="0"/>
              </a:rPr>
              <a:t>Text je dílem autorky ze dne 18.11.2012</a:t>
            </a:r>
            <a:r>
              <a:rPr lang="cs-CZ" dirty="0">
                <a:latin typeface="Cambria" pitchFamily="18" charset="0"/>
              </a:rPr>
              <a:t>.</a:t>
            </a:r>
          </a:p>
          <a:p>
            <a:pPr marL="109728" indent="0">
              <a:buNone/>
            </a:pPr>
            <a:endParaRPr lang="cs-CZ" dirty="0">
              <a:latin typeface="Cambria" pitchFamily="18" charset="0"/>
            </a:endParaRPr>
          </a:p>
          <a:p>
            <a:r>
              <a:rPr lang="cs-CZ" b="1" dirty="0" smtClean="0">
                <a:latin typeface="Cambria" pitchFamily="18" charset="0"/>
              </a:rPr>
              <a:t>Obrázky: </a:t>
            </a:r>
            <a:r>
              <a:rPr lang="cs-CZ" dirty="0">
                <a:latin typeface="Cambria" pitchFamily="18" charset="0"/>
              </a:rPr>
              <a:t>otevřená galerie Microsoft Office </a:t>
            </a:r>
            <a:r>
              <a:rPr lang="cs-CZ" dirty="0" smtClean="0">
                <a:latin typeface="Cambria" pitchFamily="18" charset="0"/>
              </a:rPr>
              <a:t>18.11</a:t>
            </a:r>
            <a:r>
              <a:rPr lang="cs-CZ" dirty="0">
                <a:latin typeface="Cambria" pitchFamily="18" charset="0"/>
              </a:rPr>
              <a:t>. </a:t>
            </a:r>
            <a:r>
              <a:rPr lang="cs-CZ" dirty="0" smtClean="0">
                <a:latin typeface="Cambria" pitchFamily="18" charset="0"/>
              </a:rPr>
              <a:t>2012.</a:t>
            </a:r>
            <a:endParaRPr lang="cs-CZ" dirty="0">
              <a:latin typeface="Cambria" pitchFamily="18" charset="0"/>
            </a:endParaRPr>
          </a:p>
          <a:p>
            <a:endParaRPr lang="cs-CZ" b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0371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19</TotalTime>
  <Words>254</Words>
  <Application>Microsoft Office PowerPoint</Application>
  <PresentationFormat>Předvádění na obrazovce (4:3)</PresentationFormat>
  <Paragraphs>35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Došky</vt:lpstr>
      <vt:lpstr>Prezentace aplikace PowerPoint</vt:lpstr>
      <vt:lpstr>ANOTACE</vt:lpstr>
      <vt:lpstr>HEAVY METAL, RAP A HIP HOP</vt:lpstr>
      <vt:lpstr>HEAVY METAL</vt:lpstr>
      <vt:lpstr>RAP A HIP HOP</vt:lpstr>
      <vt:lpstr>DALŠÍ HUDEBNÍ STYLY</vt:lpstr>
      <vt:lpstr>ÚKOL</vt:lpstr>
      <vt:lpstr>ŘEŠENÍ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08F3</dc:creator>
  <cp:lastModifiedBy>08F3</cp:lastModifiedBy>
  <cp:revision>14</cp:revision>
  <dcterms:created xsi:type="dcterms:W3CDTF">2012-11-30T18:33:40Z</dcterms:created>
  <dcterms:modified xsi:type="dcterms:W3CDTF">2012-12-16T14:36:24Z</dcterms:modified>
</cp:coreProperties>
</file>