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64" r:id="rId3"/>
    <p:sldId id="258" r:id="rId4"/>
    <p:sldId id="257" r:id="rId5"/>
    <p:sldId id="261" r:id="rId6"/>
    <p:sldId id="262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VY_32_INOVACE_02_Vlastivěda 4.ročník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Život pravěkých lidí.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887F5B3-33CF-48AC-836B-ED5807C30E55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A6E4CBA-955C-4E58-8342-5E089D871B53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3DD7F88-A922-4DD5-B2AB-FB7AB5DF3BE0}" type="presOf" srcId="{D1D4F407-5343-4D3F-B5B9-D407B03CAEB4}" destId="{D005CE8C-CC26-4C3E-AC11-E15060ECD759}" srcOrd="0" destOrd="0" presId="urn:microsoft.com/office/officeart/2005/8/layout/target3"/>
    <dgm:cxn modelId="{8E60EBF8-5443-4E1E-B308-AD0F1B77D979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4215C5E-6BFC-4A31-A852-EFEDC0A8AE6F}" type="presOf" srcId="{B651F6E3-6281-48DB-9319-2AEAFDAE7572}" destId="{6BB5E863-4638-4E1D-BFDE-399D028AC4ED}" srcOrd="1" destOrd="0" presId="urn:microsoft.com/office/officeart/2005/8/layout/target3"/>
    <dgm:cxn modelId="{D7B6D05F-BD40-424F-8FA0-BB05DA4B9083}" type="presOf" srcId="{D8197B8C-B260-4A16-BDF4-0947B075E274}" destId="{25B08C86-7E15-44DC-BE7F-FFB55DD49D12}" srcOrd="0" destOrd="0" presId="urn:microsoft.com/office/officeart/2005/8/layout/target3"/>
    <dgm:cxn modelId="{8D5F4763-1B25-4121-9D4C-C42DD44CA350}" type="presOf" srcId="{D1B46980-6531-4606-95E6-44980827E919}" destId="{2BE915AB-18AA-4053-B92C-3BFC9ED204BB}" srcOrd="1" destOrd="0" presId="urn:microsoft.com/office/officeart/2005/8/layout/target3"/>
    <dgm:cxn modelId="{63D1D414-1097-45F4-B76B-0FB0831E19AB}" type="presOf" srcId="{4C35D32F-0EAB-4CD7-82EE-45574DC2A586}" destId="{8BEBB6EC-1DAA-4CAC-8A25-BC0FCBD5DBD5}" srcOrd="0" destOrd="0" presId="urn:microsoft.com/office/officeart/2005/8/layout/target3"/>
    <dgm:cxn modelId="{7F42F0B9-E210-40E3-AF3A-52450D719A0E}" type="presOf" srcId="{757F3AB3-0718-4624-B441-E567A8F0AB56}" destId="{333A1088-737F-45CB-B68E-254E46348037}" srcOrd="0" destOrd="0" presId="urn:microsoft.com/office/officeart/2005/8/layout/target3"/>
    <dgm:cxn modelId="{F277DE54-671A-429D-9EE8-11E8E4132BF8}" type="presOf" srcId="{D1B46980-6531-4606-95E6-44980827E919}" destId="{6140AFEC-043D-4C43-A2F9-D0F5331DF3A3}" srcOrd="0" destOrd="0" presId="urn:microsoft.com/office/officeart/2005/8/layout/target3"/>
    <dgm:cxn modelId="{BECCE54D-FC5D-4B02-B784-8B6346B7E0F5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3AD0D21-703C-447B-916A-F1C017FEC1F5}" type="presParOf" srcId="{333A1088-737F-45CB-B68E-254E46348037}" destId="{F5ABB229-8D3B-4694-996A-96F23CF14429}" srcOrd="0" destOrd="0" presId="urn:microsoft.com/office/officeart/2005/8/layout/target3"/>
    <dgm:cxn modelId="{912E8CB8-149B-4D2B-AC44-984534A49376}" type="presParOf" srcId="{333A1088-737F-45CB-B68E-254E46348037}" destId="{F41139FD-01EE-4571-8B17-4FB00FC51163}" srcOrd="1" destOrd="0" presId="urn:microsoft.com/office/officeart/2005/8/layout/target3"/>
    <dgm:cxn modelId="{9CDA2C60-07B8-4E0D-A132-AA05D4C3AD2B}" type="presParOf" srcId="{333A1088-737F-45CB-B68E-254E46348037}" destId="{D005CE8C-CC26-4C3E-AC11-E15060ECD759}" srcOrd="2" destOrd="0" presId="urn:microsoft.com/office/officeart/2005/8/layout/target3"/>
    <dgm:cxn modelId="{06778DB1-4F51-43D4-92E0-440A8725727A}" type="presParOf" srcId="{333A1088-737F-45CB-B68E-254E46348037}" destId="{2C702D82-9B77-49B7-9568-BB8EB47C3372}" srcOrd="3" destOrd="0" presId="urn:microsoft.com/office/officeart/2005/8/layout/target3"/>
    <dgm:cxn modelId="{D09C2543-4343-442C-91A5-73B564FBB80C}" type="presParOf" srcId="{333A1088-737F-45CB-B68E-254E46348037}" destId="{A52A0455-90FF-4808-ABD0-F02540D31D5A}" srcOrd="4" destOrd="0" presId="urn:microsoft.com/office/officeart/2005/8/layout/target3"/>
    <dgm:cxn modelId="{C2B3C8ED-43CB-4969-B4A7-D8CFB991CFB3}" type="presParOf" srcId="{333A1088-737F-45CB-B68E-254E46348037}" destId="{6140AFEC-043D-4C43-A2F9-D0F5331DF3A3}" srcOrd="5" destOrd="0" presId="urn:microsoft.com/office/officeart/2005/8/layout/target3"/>
    <dgm:cxn modelId="{13E96A29-B0B0-4B7A-A95A-88323C6F38F1}" type="presParOf" srcId="{333A1088-737F-45CB-B68E-254E46348037}" destId="{9358AC05-5D7D-4327-9F80-1AD486AEA664}" srcOrd="6" destOrd="0" presId="urn:microsoft.com/office/officeart/2005/8/layout/target3"/>
    <dgm:cxn modelId="{DD63A54E-1F7A-4373-B6C2-81C40AB1C343}" type="presParOf" srcId="{333A1088-737F-45CB-B68E-254E46348037}" destId="{313FC574-E1CD-4FB4-B054-0B805CE0447D}" srcOrd="7" destOrd="0" presId="urn:microsoft.com/office/officeart/2005/8/layout/target3"/>
    <dgm:cxn modelId="{539D4301-15A7-4745-BB7D-963E8198AEB4}" type="presParOf" srcId="{333A1088-737F-45CB-B68E-254E46348037}" destId="{619D679B-A015-4ECF-8348-D1034C574F40}" srcOrd="8" destOrd="0" presId="urn:microsoft.com/office/officeart/2005/8/layout/target3"/>
    <dgm:cxn modelId="{977E1C9B-162C-45A6-B964-A9E7FC980A4E}" type="presParOf" srcId="{333A1088-737F-45CB-B68E-254E46348037}" destId="{322283A8-4A27-4CDA-BAE3-F381106A9174}" srcOrd="9" destOrd="0" presId="urn:microsoft.com/office/officeart/2005/8/layout/target3"/>
    <dgm:cxn modelId="{6C6DD66A-D718-4278-8511-C4578E2D6D98}" type="presParOf" srcId="{333A1088-737F-45CB-B68E-254E46348037}" destId="{FFC9F71D-1B4F-4AD9-A4A6-86ADEFC8AF5C}" srcOrd="10" destOrd="0" presId="urn:microsoft.com/office/officeart/2005/8/layout/target3"/>
    <dgm:cxn modelId="{AD0E4A40-8925-4DA7-8BA7-458BBAF430FB}" type="presParOf" srcId="{333A1088-737F-45CB-B68E-254E46348037}" destId="{25B08C86-7E15-44DC-BE7F-FFB55DD49D12}" srcOrd="11" destOrd="0" presId="urn:microsoft.com/office/officeart/2005/8/layout/target3"/>
    <dgm:cxn modelId="{83ED8DE5-B2EA-46EB-B7EB-3768B2497956}" type="presParOf" srcId="{333A1088-737F-45CB-B68E-254E46348037}" destId="{76644BE8-9D7C-4C09-B250-3D10AF48CBB7}" srcOrd="12" destOrd="0" presId="urn:microsoft.com/office/officeart/2005/8/layout/target3"/>
    <dgm:cxn modelId="{80E7643E-C9AE-4F1D-9163-C42BDABB4624}" type="presParOf" srcId="{333A1088-737F-45CB-B68E-254E46348037}" destId="{EE85B701-7295-41C0-BA7A-34D3756A2AE6}" srcOrd="13" destOrd="0" presId="urn:microsoft.com/office/officeart/2005/8/layout/target3"/>
    <dgm:cxn modelId="{0121D6C1-8B79-4B12-973F-EB560F215BE2}" type="presParOf" srcId="{333A1088-737F-45CB-B68E-254E46348037}" destId="{8BEBB6EC-1DAA-4CAC-8A25-BC0FCBD5DBD5}" srcOrd="14" destOrd="0" presId="urn:microsoft.com/office/officeart/2005/8/layout/target3"/>
    <dgm:cxn modelId="{DB7CB843-0D23-44CE-917A-5691F5A4CAB9}" type="presParOf" srcId="{333A1088-737F-45CB-B68E-254E46348037}" destId="{AED2198E-93D5-4001-81B4-73124B309672}" srcOrd="15" destOrd="0" presId="urn:microsoft.com/office/officeart/2005/8/layout/target3"/>
    <dgm:cxn modelId="{462D8D8B-57E7-4662-978E-6EBABFD6E29C}" type="presParOf" srcId="{333A1088-737F-45CB-B68E-254E46348037}" destId="{2BE915AB-18AA-4053-B92C-3BFC9ED204BB}" srcOrd="16" destOrd="0" presId="urn:microsoft.com/office/officeart/2005/8/layout/target3"/>
    <dgm:cxn modelId="{22970797-DBBA-4C72-A753-FB669A5AE767}" type="presParOf" srcId="{333A1088-737F-45CB-B68E-254E46348037}" destId="{6BB5E863-4638-4E1D-BFDE-399D028AC4ED}" srcOrd="17" destOrd="0" presId="urn:microsoft.com/office/officeart/2005/8/layout/target3"/>
    <dgm:cxn modelId="{FBDE5A9C-C837-46C6-8927-C6BFF612F237}" type="presParOf" srcId="{333A1088-737F-45CB-B68E-254E46348037}" destId="{5A5FFA88-C948-4069-8E93-59FA12366E83}" srcOrd="18" destOrd="0" presId="urn:microsoft.com/office/officeart/2005/8/layout/target3"/>
    <dgm:cxn modelId="{15D0D17E-15F9-4FAD-B669-2C3F6AEEB15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VY_32_INOVACE_02_Vlastivěda 4.ročník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Život pravěkých lidí.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E6FAD7-10BF-429B-811E-0D9F3942D7F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056243-C7ED-447E-884D-20351E2FFD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40266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F6611-BFBC-4800-8EA7-60B0BA03BDE7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379F6-4C14-4A81-B096-0BAD6B9D79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97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F6611-BFBC-4800-8EA7-60B0BA03BDE7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379F6-4C14-4A81-B096-0BAD6B9D79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4079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F6611-BFBC-4800-8EA7-60B0BA03BDE7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379F6-4C14-4A81-B096-0BAD6B9D79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3106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F6611-BFBC-4800-8EA7-60B0BA03BDE7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379F6-4C14-4A81-B096-0BAD6B9D79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60585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F6611-BFBC-4800-8EA7-60B0BA03BDE7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379F6-4C14-4A81-B096-0BAD6B9D79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205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F6611-BFBC-4800-8EA7-60B0BA03BDE7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379F6-4C14-4A81-B096-0BAD6B9D79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640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F6611-BFBC-4800-8EA7-60B0BA03BDE7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379F6-4C14-4A81-B096-0BAD6B9D79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2070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F6611-BFBC-4800-8EA7-60B0BA03BDE7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379F6-4C14-4A81-B096-0BAD6B9D79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2664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F6611-BFBC-4800-8EA7-60B0BA03BDE7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379F6-4C14-4A81-B096-0BAD6B9D79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1409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F6611-BFBC-4800-8EA7-60B0BA03BDE7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379F6-4C14-4A81-B096-0BAD6B9D79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50601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F6611-BFBC-4800-8EA7-60B0BA03BDE7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379F6-4C14-4A81-B096-0BAD6B9D79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6615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DF6611-BFBC-4800-8EA7-60B0BA03BDE7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5379F6-4C14-4A81-B096-0BAD6B9D79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8369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9225270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268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196752" y="260648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je určena k opakování učiva o pravěku, jakým způsobem lidé v pravěku žili, jak získávali obživu, jaké dovednosti již uměli . Prezentace je vytvořena formou otázky a odpovědi, žák po celou dobu aktivně pracuje s otázkami a volí správnou odpověď.</a:t>
            </a:r>
          </a:p>
          <a:p>
            <a:r>
              <a:rPr lang="cs-CZ" dirty="0" smtClean="0"/>
              <a:t>Žáci mají okamžitou zpětnou vazbu při práci s 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6947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7309693" cy="20005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 tom, jak nejstarší obyvatelé žili, se dozvídáme</a:t>
            </a:r>
          </a:p>
          <a:p>
            <a:endParaRPr lang="cs-CZ" sz="2800" b="1" dirty="0"/>
          </a:p>
          <a:p>
            <a:r>
              <a:rPr lang="cs-CZ" sz="2800" b="1" dirty="0" smtClean="0"/>
              <a:t>z     </a:t>
            </a:r>
            <a:r>
              <a:rPr lang="cs-CZ" sz="4000" b="1" dirty="0" smtClean="0">
                <a:solidFill>
                  <a:srgbClr val="FF0000"/>
                </a:solidFill>
              </a:rPr>
              <a:t>archeologických vykopávek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2800" b="1" dirty="0" smtClean="0"/>
              <a:t> </a:t>
            </a:r>
            <a:endParaRPr lang="cs-CZ" sz="2800" b="1" dirty="0"/>
          </a:p>
        </p:txBody>
      </p:sp>
      <p:pic>
        <p:nvPicPr>
          <p:cNvPr id="4098" name="Picture 2" descr="C:\Users\08F8\AppData\Local\Microsoft\Windows\Temporary Internet Files\Content.IE5\YCBK4ZUL\MC9001981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492896"/>
            <a:ext cx="5256584" cy="4206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4384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96752"/>
            <a:ext cx="2776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2267744" y="365755"/>
            <a:ext cx="429707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Život pravěkých lidí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489139"/>
            <a:ext cx="31184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- žili volně v přírodě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5269" y="2869101"/>
            <a:ext cx="68347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- živili se sběrem lesních plodů a lovem zvěře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3308" y="4222333"/>
            <a:ext cx="83659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- bydleli v jeskyních, později v jednoduchých chatrčích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5631" y="964584"/>
            <a:ext cx="1547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KDE ŽILI?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967" y="2316727"/>
            <a:ext cx="2284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ČÍM SE ŽIVILI?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7552" y="3645024"/>
            <a:ext cx="22082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KDE BYDLELI?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520" y="4907643"/>
            <a:ext cx="80154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Z ČEHO BYLI ZHOTOVENÉ NÁSTROJE, KTERÉ UŽÍVALI?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1" name="AutoShape 2" descr="data:image/jpeg;base64,/9j/4AAQSkZJRgABAQAAAQABAAD/2wCEAAkGBhQRERUTExQVFRUUFhsYFxgVGBgYHBoXHBYVHRcYHRgXHCYeGB8jGRUUHy8gIycpLCwsFR4xNTAqNSYrLCkBCQoKDgwOGg8PGSkcHxwpKSkpKSkpKSksKSkpKSkpLCkpLCkpKSkpKSwpKSkpKSwpKSksLCksLCwsKSkpKSkpLP/AABEIAMgAxwMBIgACEQEDEQH/xAAbAAACAwEBAQAAAAAAAAAAAAAEBQIDBgABB//EAD0QAAIBAgQEBAQEBQMCBwAAAAECEQADBBIhMQVBUWEGEyJxMoGRoUJSscEUI9Hh8Ady8TNiFRYkQ5Kywv/EABkBAAMBAQEAAAAAAAAAAAAAAAECAwQABf/EACMRAAMBAAIDAAIDAQEAAAAAAAABAhEDIRIxQRNRImFxMgT/2gAMAwEAAhEDEQA/AMxwXiQw6iLAYEmbi5i2hPqOmg6Cib1zDmyPW0XrrAsNBICsI5jeqcct/CyrPbLyAqxuD8LAg6giDQ+PtE4WwWyAtcuhjAgCUGYfQ1gU96aG21j+EMdbuC4qm6pWJk/ERsVMbyNNeVSw+LuK5VbRe3GogzlJjbn7VPDph3dLaAwDq4Gp+vKedE+I8MLdxbtq+QwgAA7dDmmB86D5FLUnTPktCuN+HlLWyhCqEmGBzRpAIpY1hbrszOylyfSpIPbvGlHG/euOQ11SYEMQZb5TUeNeHXszeRxcaQWAMMNuW5FLN942UuNWoWpYGHxNkjNcQ/m1kiQQJ00p/hjb8x74hUIym23UazI2k0nt3wERLnrUWy2gPpdmYwPtR/DsIxsSZzMNiOmwg0vJnsEpk+KYVMgvWXKH8SAwG11UE7HWoYgEWszZxJA1OZlB31+lV38Oz2CjrlIaVIM6f886obiTBcjgREEkz86Ey/8AR/L9nuC4N6yTqDzOkGi8ZdKqQGVe7Hl2pdxHj/lgxq3f26VmL3EGcyTr1NWUOu2DUvQZf4azMTnQA8yY+1cPC9xpyFW05H7UDZYsRPOtRgHFtTJ15EEg/QVVtyckqMliMK6GGBHv/mtDmtvfxLXPQ4V1O3p1/wCYpBxnghtepfUh59PfpVJvSdTgnFSJrjUaoISAqM1IDevMsVx2HhBrpqYNReuOwmG3gkbVAtXimuiuOLVvGa6oqa6u043lxUxFq3avHJdtqBZvkFQ2g/lN+xrziFk2Hw9h1HpsQ4zD8TMWILadKou4G5iLed/5NsfCCZ11EnprRD4pcRYS9dGY2lNlo1+H4Dp1BrHo3wlxizhzaFyxoFyoYaSe3cnrQfCDb/mvDsFjMrKIE6cjqY0mKq4bZ8kFmCa682f2APTrTTgeO+O3AAuayTqdDvU6lpNBdfSrEcUX05dW0WPyidJPIRFD/wAIbS3GaTcLDKATBmNxzETV2FwxvNiAgAVgWQ6A5ljT5iaMwOEN1Rr6liV3LQCARP0ik8fELv6V4gqbaPZBEkowg+kgCBHMA/rQq3muMS1wll/LoByprbwnlhgAVlpEzr+bf5Us4icg9IGZuZ0Gn9+VD30BU9xCnjXGSgFq2xIj1+86Caz38U35jr3puvBrtz0gpEyTManl3q8+BrxBKvbJHLNWuKiVg3hT+CO452Jk9v60OW11onFYXyvTmBJEnLrHaarN/bQaCP8AOtWX9C5+zyziWU+kkUyweMNwsCCS20dqVrc3qaGNiflRaOTwb4PHMpAzH0nTXn2PvR/E8U2UXSsK8q3Qkb0u4HgxceGnUEIBzbZflOvyr6d4k8N2/wDw3yxLNbGcNzzRr8jr9Kz0/Gi6Xkj5BjMNkYDcMAwPY/5FDU8x1gPAgqwACjsFP6xSQitEvohSwtsiTH0NRuaGvV0YV14amj9AQIrw1OyJBFQrjjyKktsk16BNMOG2Ylj8qFPFoZWhPD+CKwlie4HLpvXUXw+8oPqJA/WurK3bfsrkr4N2xrXcqZNEA9MyGIGoPTWu4NjUs3fJv21VXBDkSdG2kciORFVYPBEmEcgsSc7bkjYAfhFW47NnW4QpJUqxUA+saE676RXYvRnXQJxXEi1ibltVLLbOXXePcdSaJw/F08xDeUDSPh200Bj9ajjVU3Bf3zhS+okMu8iOgFMcPwdcRdLQrSoKLsp5+oDtpQeZh3l2S4DilNwqASc7QQPSUI0HyM0yxeHW3MLuNydqGwd67YUKbdsSdlJkAGIjvSjxHxw3G8lJAHxa7zymota+gpeTIcQ4uWMKTppmOoHtQSYcnWSZ6zrUlw+RJP61fYIYA86VvDfx8aQ04XwvPA6/Kntzw86rmWARVHhsCQTr36f0rS4rHhUbt16Uk57ZZnx7xTw4Zi4hXJ9Q0A20gcqzR6VtfEVnzxdI/D6vkDsO+tYsLW/grZMPMsovGHEaHbbeWPWOQrScD8FtfXMDvGnvz+WtI8CYI23kk6j519O8K8SRFysVXSBH2ruW3KDxwmLcAMJhLnlsfUNC5Ege87fKtTjnDYa6bRDjy2jK0g+kzFI+OeHVxjl7Zy6QxyzJ5ERryNZzjOHfhQTyrzMbykOCIEbbVFZT99lXs/OjO3SDaBMhgSAfb/mlm9WXHLQOlRtjWtyMbfZ4+1TYaA17l0qaLIIoaEqsfFXNagmp2xBFEXdzQb7OSKbVmj0XKI+dU4ddauuN0qdPXhRei7DYfO0MwUb6jnFdVKMQZ511DGdg/vcPNtWuXA6zGxnL9Nquw2IUyJAAAImIJ5/aK9Av4jMLjwrLoiiAQOvM1Rw/BpehQNV3jt1qP+mbrNF9nGg3WBjKSVWRsCYmedafhdo4dgpOcLqvLlVd3gNsgEmSBMRy9hQeP4g62wGHwnRjo0RpQpp+he36C+KcbVVJGrzAEQff5VmOG2Gd8x3J+/OvWvFszNv/AJpTTgdoKJ5x9jSt4jfw8WeyvxD6QsDSPpQeCxZERRXFG8y46j8CD+tKcLd6fegls4aN7Nrw3ieQAaereveIcU07bb8qztjFMANf89uVcb5fTXWs/wCP9lPMb8N4W163fy5vgIEb6/rXz+7ZKsV2ivrfAcWLVgrtoSWPfSa+X8Xs+to1k79prX/57xtGfnnVpVgrbkwozHtWm4bdxFgBmw2cfF8Mn5xOlZbB3yjSNK0eDOK8i5jLTsotFVO8nNv2gaVe12Qh4g9fHlxW85dCCFuW9MpUbQOR1NI/FviEYu6GRSqgQAfvSjHY17ztccyzmW2GvsKqRZozxpPRXyN9Ek617aWpotSRIqjYiRHLrUrZirMk6czV9/hN9FDNacK0wcu8b0ur6NjA3WpkzqaacC8PPiyQrIpGnqJ1naKCxmCNq41tjqjEGOoJoeSbwZy0tI22MVX5xn2o7CWSVJjQggHl3/ag/K5c9aVPsbxeBWCtG4wAEnoPY17TDw9hbgullHqtiYPMHT966pVyYy08eoe4zFJZRTcMuLQQJbIhZ0aX2mBGlA2MbbaLdv0jchJ5fmY6tQq4JskhvhMrI0M7gj3o3hGFt4tpA8m+NCF0t3AOn5W09jRzTzn+kE379wOCp1yxsD9aScf4qbhW2dSJLHudhpyArU3rYtBmfTICT7gbRXz5HLsW6maWV9G4ltaMDbAQDrTXh7CN9I1+VLMS3oU9DQ17iBVGA3bT2mp+Oo9HywM4Vfm47nUsYH6bc6uHBCG0E660v4Vfyg9hzrccBdGUZ+ZABqfLTh9FONKl2Z7D+H7txv5aMeU/5tTHG8L/AIKyGuQbjmFg7V9BtIET0iK+b/6g3TKHoxj6Vyfk0g1iTYPe4nCZQeRmk1jDtecKiljtAojB8MZ/Vc9KnU9T7dK0XDuIWrPpVQB9z86oko9EW2zzBeAjdA8xCjARoRr0kD9aecZwwwvDblhR8awojUkkTPzo3heN85socKIkRv8AM0zxOCDWyl8gqQRIOoPIg12tgeL4fFMLwpQQbpn/ALF3+Z2FbHgWIspH8pAOhAJPzIpTxHhXkXmtkzBkHqp1B+hqu1eg5gddqem37YFMr0bXivhXD4u1mtqLdwDQgQD2IG89eVfOcfwS9aueU1s5zsBrPcEb1t+D8bNtSZ23nryiu8UXRet2LucW2UtDH25RXcdvcByT1qMPf4DiLHre0QOZ3A9yNq33he9bdFKzG2VjJnmR271PhXG7Ni0UuYhb7PBKXNbcTsTGhq03LGJH8tEw+JUsALRlB0ldmB6jWm5J8xeK/AGfh4t8RDKgVHXNEiCw+I6bUs8U+EpxPmKfTeubbwYBYzTtMOUW3cbFWCbZYKTmAbYuk9qZJgDcuZ2xFsJOdU1JAAA37zUlNS+i7uK9mf8AGGASzhbKIAIY/wD11/astgLK5i5AICxB/MdB+pp/424iLl7ywwK2hEjUFjv+wpFYb+WRsWb7D+9KtS7KLGO+C8P9Yck5gIPSNhXURwW+Fid/103rqxXdJmqZWF13h0qFIMR6p9qswmFUCLSbchv7zV3h3hTYnDq65sy3nW4Z1CBVI0PsaNtotv05XYuATIOgO47RXoeNLtnjXMucRn/E+J/9M7GZI+vL51hcENprXePrwNm3l0BaIk8tedY/D1SF/Fg4p8RpkzoR86VX7cETypjh2O9B4t5YE0Y6L0M+E2wSwMaxTzg4ZSVPI6HtWcwlyH0rV4DECBr789Ky8y7NPE+jYWsT/KHtWI8RYhS0kAwSRPWmeM4npAO+gisXxfH5rkDZdPnz+9Lxy3R1tJF7Yxn567R2qxMA8ZqUrjihkU24biLt1huq8ydAf61ep8UZ1jZbbxVxJIlT2nWnHB/E1wXEDmVmCPc1ffwYFuTB22/rWeVSH356VJVo1Rho/wDUWwirbuqdTKnuI0rJYHAXrim4FIQczz9utani+S4LKPqqDOR3I9M9taF4jxhVtlQRtAHaKor+HeOifBXjIH5jt+lNuIrnt2rZP/TkmOTGkOCzs4ZV0GxO3Y0Xb4dcZiGcKCT6hrP0p1H0ndP0hnhLDhMqsvWCinXbciaO4Xwi0EKXcxJYap5anoIbLmWgrfhv+USLr+YGACrBEjf3Ea9qpsrilkGGAOhO89oo7/ZJ6jQ2vCeH0+OAZhirj5iB+tUcX4CTmuIRbA1/lqVBHtJG1D4DxU1hsmItMQD8ag7fpTbjnizDvhrosOC7ALBBB13MHoKDTOmtZgSunvP9q8R9tdqgWmmtvhedp+FYVpiRk2J+oNI/7NyYdw29mIkaf2rq8wRP4RoNuf8AzXV59z2apfRtMZcv2sqhgUUaG0AQTEGY51BsZfDKuYE5fUpQEKOQJjeNY5UuwmIuPcVbYW2fzTGnPc0a/EbliVF5XzaERP36/OtzeniIw/8AqLcB8mGVpzHT3HLltWTWweVNvGX/AFl6Rp21oDC3v0rRP/HRWMJ23I6ih8ViFNHjFAjWl2OdY0AB5RRl9jWg7DJmcAaEij0ZrZgyDPOquD4MuS42RQSem1a7inDbT5HJ0IEkaT/zUOWsotxdoQqD5b3NSLYJ7SdB9zWSe99TX11sHYbCPZUZA41O5mQZ+1fLOIcJbD3CH1/KRsR1o8Fz2vovKq6PcFaUkTqa0GHzeYoMgRGn2rPYNjmmtNhLmUeYxEL9zyEV3Nu4NxtZoyx3EFA8sGY+KlwC5WuNoqfc9KHRmZ50lpNB+IsdGWyNk+L/AHc6nEa8GqvpXiOJtcYmYnp0Gwozw7gBiL6i58A1Pft86TYXDs7BFEk9OlHIWtEqdD36datUtL+Ik1r7Nxj+EaekCBMRyA5Uqs2QTBkDsOdS4NxS7v6dtZI0A2gTTW4Lb6qQD0BmfpWOOR8byy9wrWortWICwTlk9Jnn+go9cSpTLNwKCGBIWcwmZHP60E9xbQBc68l5k+370x4PxDD3FueYDKLmeHA01+ER6tq19PtGNrCRGHJIBYekfETqT8UdNKQ8Y8Ko7I1vIgUZSF0B1+Ik76GtvhPD1i8pexfDrtBX4dNJiCKHu+FLuXRrThesoe0ZtDTJWI3Jl08NEG2UYHyyYzjN6W1IMCCJzd/VTrD8LsC0VQkg8gdEUjVVY9+tXrbu2TDAjsw0+tWX8QhCgCW5hNB37ilaf0bX+xbhuGrbaTKhBpylToJ06zXU1u45QgUIC0z6tiOm8iK9qbUjK7MjacjnNXJG9A+aAd6Lw1uNTUiBlvG9lsyN+GIFZy0jcq2Hjlv5dpeZYmO0Vl1tz6V571s4n/AdIoey0hQQT0GtNv8Ayo3llmb1AZo7DWiuH2UtgHnTI40NKyfUCD7Ea1K+ZprPRojhTWsT8B4p5cifiXK00yTipQ5T/MRl0B+1ZbE4VrVwqZBH6cjROHxExPKqXCrtCTXj0zXWr0LKs0ESVJ1H9qsuKl5MjwT33jsazljHkHsaa4XEg2/MOkPHy5Vivja7Rqm0+mJsbw3+HcSTlbVT17e9QOOLkdBWsXy748u6dGOnbuOgrO8V8PnDNm+K3uD+x71o478lleyVz4vr0E2MWLKm4dTsgP5o3+VIVDXH6s7femPDeGXcbdhF9I36Ko719B4X4RtWQI1PUinVTx/6Rp6IeCeHzYUndyNfbtR+J4Ytz/qJP6j2PKnxwuunLl2rw4DUerQ9d67z0KawwOL4C9sk2xmA26xymoYXjrI6lpEH/N63x4YYmR2pdjvDlu5IdBJ2K6GaDma9h82vRl/EXHRdvZlPpRQB7kydvYVofDwT+CU3V+JhJHUk1lPEHhV8OQVMoxieh7xpR9njGTDpZ1lXUz2EzXXGQlIYvafkaHDYlrWKe1ZVmwzqrPl1IXUgjXUghh3Fafh/F/OwyrAe2GZMymdd1UjcRr9KwQ4/5eItm0wKugV5GkgmNOup+tD+JcU2HxBKM1vOFuQpIGaDJy7f803HT9MXkhe0fWv4lFtj1qpIhpZZkaQQaDHh4XredMofWChGVugIGgPevmPDsNevobi3BBaD5jAsTG+Uanlr2p/wngD22ztfuRzVGKA//E7VWrT6ZFQ09QcoiQeR1HORIrqMTDrv1rqzeH9lvJnyu3xshpfnTmx4htaeomRMdIrGYgmYNepg2IJ/Lv271pfDLMujTxJxQXrq5TKqv3qixcEd6WKIOv8Agq60DyFM4ycKRQwu39IB2pjwvDk+ptqD4dw8g52GgFHYjiEERoBt896y8n6Rrn9s7xJYFxQ4+JdG13HL6UgtaT+9McXicwjqKW3rkVTiTU4yfI03qLLeKG2x50TZvlQRrB1358jQGEwoaWYTNeqpRtDp/WqOUxE3g/wnEgoEGSDr/wDmneF4tnhGgqREHrWKGJEwdD2oqziip7jUVGuEpPIbzg3EhhyUyjy53Uaieo51qLGLVwCuo7V80wXFZE5tZJA6zuKdYHzFYZSUYchsZ7c9Ky1LXsDhV2jV4sqrSAT7n9udcL5jZvqI78qFGPUgZyFcb9D3Bq3D3Fcelg0dDTqnhBy0ydvGkmCse/8AapHEAMNRXrqANT9KobExsF+YmqSxHTTL7ltXBBQMG0IIkUubwnhSINs+4Zp/XSrP426QAWBjaFj9Kts31/EP1/Sm8h5opbwphND5Y0G2ZvqRO/er7nBcO8F7asRsWkn6zVeIxJ5Lp1B5VT/FOfgRm9/vRT0d0kNsPw20vwKq+wir2wqEGTsRrrt7UHw/F+Y2VrT9yDse807GFsxBD67xMj5zT+LYn5EKcOltdgWOY6kmIj611DcbtGzcXy1vMrDQxueYBB5CuqfiN5GHx/AUcACd50A17GleI4Ox8wiQFAnv2HWtkH00qBs5oiBpHXSaVclIVJMwacIe4pTLDJqJ0/3LPfcfOveHcMc6mVRdWc6COo6/3FfR8DgVzh94IlTzj396q4vwBXFws7ZWiIE5AOQA0G896ouXemM5z0YbifEQIVZywI0gHvP4jyntSnzSxrX4Lw8j2irZwoYwGHrDjfL/ANrry5EUJd8NtCwgAYSWJhUE6E82aPlTJzofJ4Zp3gUMz5oFG8SsohgNnPbRR+5rzhuEDEzA00mqvEtEW28OsD7V5iWgT20709wvDbQEO5LH4cmv7Ut43ww28uhg6yd4/DKics671KbTZZy0hdgkJcEiYMx7a19Gxfh+1i7a3LUKW/EPbUHvWO4Lw/OSSQAN53PYdKdYLGXMOx8o5k3gjTv7Gk5r7xAXG8AMb4av4Y5imZRuV1HvptR2G8WhmWRlMgT2961fD/FFu6oDjIdiCJU/P+tYfxHgVs4lssG2/qEbAH+hpIrz6oP8kPcfjC91gswDpI15Qe8004Rhy85RBXcbSPcbVlsHjCcpYk5IWeq/h+m1bjg6AX4A0YSNR+UE/rS1GMsn0N8HwJ7iK6n0uoMOSSJ6RXuL8M3FUmAwG+Xegv8Azd/DM1pzGQ+kHmh2j7imPC/9QbFw5SYOu/6VqUcb6R59qt0zlzEBTVf8T0PvV3id0OIJSIYBtOvP9qX+R7giouEngEmGG5LZQSQeZgR1kUYnFHw5gW8w5PqAflzpIuC9atJmee3zHOtO2LuXEKHIRpsOfbpSq1JTwbFj8RvO5c3NTyiB2EUfhPEV1BDIrGfimNPaicMxRcuVW/3AVQmBG/2rnyNhni/YRfxT3YknTbLpH0rq9tiOVdS6V8UZoYYRyqQc7RUbUD3q9Fmlek0WLEc9aKwrgSATr/ShcsCuVakN5BuKvSsbk/TtSvjfCs9icyBLazlgwW5kgakdt6IL1xtBhB2J1A/Smmmnp270fMH4fnuECYG5YRr1jkNdBR3D8C5eFXMSNO3etevhu2zOAGVCNY5tIIMk+4priOFWriiyr+UigMwVYLf7m5jTatFcvkPKUmZwfCSHCXHUHmFjNt1Amj7/ABeygNtLahdiWEk9zMk/OreIYYLfttYTMUYB+pHIntGalHEOFrZvMCWI/DlEgTsCx59hUMbNCpFL2bbklMqwOQgH5VG3jQrZW0Eaj9Kqu2vKMMJb9NNifnV2DIuEG4MwB11EwKYH+D3A8JN9CygLDAEHoR9OX3qPGOBWIVWYIWGhMCG1yk9jBpjw/HpkAZQFBBVgwA0jLJ6wIprcsYXE2ixCuAYYmZJGw70ZSXoSqa9o+SO7WS9tueh9xsw/znTfA+LHsAOGVvTlybFTyM/IVvMX4fwt9MrIIiAw0KxtBrIXv9PWDHJftET6QcwMdDAirTUv2Te/DzxDxC1jba3AwW4o1B+9HcA8FjIt123Ejr/SjOG+EMPZ/wCoPMbeSIA9gO9P2xqhdBsP80oK/FZJznyesHbhogAcq8OBEzE9qIt44EVF8WQZy6dalrY3iik4Qcx/arbLhBpzqDcWSJZXjbMihvlBIo1eFhkDxd1EgMgA+qkxTfjfsXV6LEZZkmr7SodZ50FhrSg5pzEciDAPvTDzFESAT0WmUsWqwFGUkw4MnY11TxF+2CJAHZYrq7wYPySYxZ2HPpRtq0QdTNUJcg60SBMGDSgRd0qw2dKrsIRrRJ0/eptDAxtVG7fCCTttRS69qpxnDRcABPORS+ByI2OIKSRE5BJEgHuAJk6UYtm3dEh420kbwSB9eXak3/gMMHADMNGO09AO9MbPCsggMVGhAgaQCPrr9qdSkEjYwz24AyqJygncjfl3q/iGHzhWUZmQaAdY1IB3NDWcM2UhW13BMzPMk1Ut9/NRTm21IiMw3396fxDpkcdhHW5/NtXTHxOZ0nmBt8qIRTmVm9Qg5HtqAwMaBlrfi5CxOu+tIOJYN2JJiOWUcyNdaIyoCw1hnXM9sAXEHmhYMwfij8JpphMbYtW4RIUnaTPvQTYM5QDougIExFMrGDW4FTNmC8ogAe43pGmHyT9nXDaYArcgGSZ/bqaEvXwCIJI07HtT5sIgEZVgDpr9d6SY3ws2KOWzcKCJ9R0/rRU/AeSCMRbuqhZgwXnPXlNeG3cKW3RPMR29QBlgoOpA3I9jTLAXgirbWCV0bzGzgsOa/mGh361b5dy3rbuJaABhdY3kwD3+lUUyhXbFXH+KJYQ5Iz8kaTMmNCux1Ghii/D126UYIc7aM9tlggxooJ+GYO4Nd/EXbqw2ViDMkCQeRB5ULd4Q5Ys1yXbmZM+9MqldpCv9MJucR9Hm2rCJdHxA3Fk6wRliCdD0qOD4ijpmN11Z/wD25KgEnXbQDtUOFcLRUYYlVzZswdCT6Y1XlEUMmGVrxypdNg6ZoAI7wfiFM60XAu1ZVSVug3DGmS5prtsKLwNrISoMiNydfag3wS2mzK6XVJgAaMD3FE2cUCNQBSKs9nNb6PMVhyxnSK6rlxinQCvabzRL8aMuLh50WzmNjvXldU12h/pel5gIiT3ojWOhjbvXtdRaGK1WKtvXdO9dXUoSnzGG2oq0YgneK6uoMZFqIxGmxrspE6TrOv7V1dTScyQjnFRzhep7DpXtdTCkXsTv/g51QcHHwyuuhXSBXV1KwhYZgBpmPOohXIIIIHQHeurqDOIW5GsRRSX83xCe9dXUiGJyNYNUXFMgzpXV1OIc9w9a8s3G/wANdXUAkrQiZg69KHu2we1dXUcQDy3hwdK8rq6uxAP/2Q=="/>
          <p:cNvSpPr>
            <a:spLocks noChangeAspect="1" noChangeArrowheads="1"/>
          </p:cNvSpPr>
          <p:nvPr/>
        </p:nvSpPr>
        <p:spPr bwMode="auto">
          <a:xfrm>
            <a:off x="0" y="-914400"/>
            <a:ext cx="18954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5661248"/>
            <a:ext cx="49173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- ze dřeva, kamene nebo z kostí </a:t>
            </a:r>
            <a:endParaRPr lang="cs-CZ" sz="2800" b="1" dirty="0"/>
          </a:p>
        </p:txBody>
      </p:sp>
      <p:pic>
        <p:nvPicPr>
          <p:cNvPr id="2050" name="Picture 2" descr="C:\Users\08F8\AppData\Local\Microsoft\Windows\Temporary Internet Files\Content.IE5\YCBK4ZUL\MC900037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1769" y="2778323"/>
            <a:ext cx="1666632" cy="1373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F8\AppData\Local\Microsoft\Windows\Temporary Internet Files\Content.IE5\YCBK4ZUL\MC9004366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2811" y="5508061"/>
            <a:ext cx="1276257" cy="1233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8680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96752"/>
            <a:ext cx="2776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489139"/>
            <a:ext cx="78512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- ano, vyráběli bronzové a železné nástroje a zbraně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5269" y="2869101"/>
            <a:ext cx="75269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- ano, hrnčířství bylo jedním z nejstarších řemesel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3308" y="4222333"/>
            <a:ext cx="67209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- chovali ovce, kozy, hovězí dobytek a vepře 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5631" y="964584"/>
            <a:ext cx="78823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DOKÁZALI PRAVĚCÍ LIDÉ VYRÁBĚT ZBRANĚ Z KOVŮ?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967" y="2316727"/>
            <a:ext cx="73857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UMĚLI PRAVĚCÍ LIDÉ VYRÁBĚT NÁDOBÍ Z HLÍNY?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7552" y="3645024"/>
            <a:ext cx="70280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KTERÁ DOMÁCÍ ZVÍŘATA SE NAUČILI CHOVAT?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520" y="4907643"/>
            <a:ext cx="63187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   JAK ZÍSKÁVALI PŮDU K ZALOŽENÍ POLÍ ?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1" name="AutoShape 2" descr="data:image/jpeg;base64,/9j/4AAQSkZJRgABAQAAAQABAAD/2wCEAAkGBhQRERUTExQVFRUUFhsYFxgVGBgYHBoXHBYVHRcYHRgXHCYeGB8jGRUUHy8gIycpLCwsFR4xNTAqNSYrLCkBCQoKDgwOGg8PGSkcHxwpKSkpKSkpKSksKSkpKSkpLCkpLCkpKSkpKSwpKSkpKSwpKSksLCksLCwsKSkpKSkpLP/AABEIAMgAxwMBIgACEQEDEQH/xAAbAAACAwEBAQAAAAAAAAAAAAAEBQIDBgABB//EAD0QAAIBAgQEBAQEBQMCBwAAAAECEQADBBIhMQVBUWEGEyJxMoGRoUJSscEUI9Hh8Ady8TNiFRYkQ5Kywv/EABkBAAMBAQEAAAAAAAAAAAAAAAECAwQABf/EACMRAAMBAAIDAAIDAQEAAAAAAAABAhEDIRIxQRNRImFxMgT/2gAMAwEAAhEDEQA/AMxwXiQw6iLAYEmbi5i2hPqOmg6Cib1zDmyPW0XrrAsNBICsI5jeqcct/CyrPbLyAqxuD8LAg6giDQ+PtE4WwWyAtcuhjAgCUGYfQ1gU96aG21j+EMdbuC4qm6pWJk/ERsVMbyNNeVSw+LuK5VbRe3GogzlJjbn7VPDph3dLaAwDq4Gp+vKedE+I8MLdxbtq+QwgAA7dDmmB86D5FLUnTPktCuN+HlLWyhCqEmGBzRpAIpY1hbrszOylyfSpIPbvGlHG/euOQ11SYEMQZb5TUeNeHXszeRxcaQWAMMNuW5FLN942UuNWoWpYGHxNkjNcQ/m1kiQQJ00p/hjb8x74hUIym23UazI2k0nt3wERLnrUWy2gPpdmYwPtR/DsIxsSZzMNiOmwg0vJnsEpk+KYVMgvWXKH8SAwG11UE7HWoYgEWszZxJA1OZlB31+lV38Oz2CjrlIaVIM6f886obiTBcjgREEkz86Ey/8AR/L9nuC4N6yTqDzOkGi8ZdKqQGVe7Hl2pdxHj/lgxq3f26VmL3EGcyTr1NWUOu2DUvQZf4azMTnQA8yY+1cPC9xpyFW05H7UDZYsRPOtRgHFtTJ15EEg/QVVtyckqMliMK6GGBHv/mtDmtvfxLXPQ4V1O3p1/wCYpBxnghtepfUh59PfpVJvSdTgnFSJrjUaoISAqM1IDevMsVx2HhBrpqYNReuOwmG3gkbVAtXimuiuOLVvGa6oqa6u043lxUxFq3avHJdtqBZvkFQ2g/lN+xrziFk2Hw9h1HpsQ4zD8TMWILadKou4G5iLed/5NsfCCZ11EnprRD4pcRYS9dGY2lNlo1+H4Dp1BrHo3wlxizhzaFyxoFyoYaSe3cnrQfCDb/mvDsFjMrKIE6cjqY0mKq4bZ8kFmCa682f2APTrTTgeO+O3AAuayTqdDvU6lpNBdfSrEcUX05dW0WPyidJPIRFD/wAIbS3GaTcLDKATBmNxzETV2FwxvNiAgAVgWQ6A5ljT5iaMwOEN1Rr6liV3LQCARP0ik8fELv6V4gqbaPZBEkowg+kgCBHMA/rQq3muMS1wll/LoByprbwnlhgAVlpEzr+bf5Us4icg9IGZuZ0Gn9+VD30BU9xCnjXGSgFq2xIj1+86Caz38U35jr3puvBrtz0gpEyTManl3q8+BrxBKvbJHLNWuKiVg3hT+CO452Jk9v60OW11onFYXyvTmBJEnLrHaarN/bQaCP8AOtWX9C5+zyziWU+kkUyweMNwsCCS20dqVrc3qaGNiflRaOTwb4PHMpAzH0nTXn2PvR/E8U2UXSsK8q3Qkb0u4HgxceGnUEIBzbZflOvyr6d4k8N2/wDw3yxLNbGcNzzRr8jr9Kz0/Gi6Xkj5BjMNkYDcMAwPY/5FDU8x1gPAgqwACjsFP6xSQitEvohSwtsiTH0NRuaGvV0YV14amj9AQIrw1OyJBFQrjjyKktsk16BNMOG2Ylj8qFPFoZWhPD+CKwlie4HLpvXUXw+8oPqJA/WurK3bfsrkr4N2xrXcqZNEA9MyGIGoPTWu4NjUs3fJv21VXBDkSdG2kciORFVYPBEmEcgsSc7bkjYAfhFW47NnW4QpJUqxUA+saE676RXYvRnXQJxXEi1ibltVLLbOXXePcdSaJw/F08xDeUDSPh200Bj9ajjVU3Bf3zhS+okMu8iOgFMcPwdcRdLQrSoKLsp5+oDtpQeZh3l2S4DilNwqASc7QQPSUI0HyM0yxeHW3MLuNydqGwd67YUKbdsSdlJkAGIjvSjxHxw3G8lJAHxa7zymota+gpeTIcQ4uWMKTppmOoHtQSYcnWSZ6zrUlw+RJP61fYIYA86VvDfx8aQ04XwvPA6/Kntzw86rmWARVHhsCQTr36f0rS4rHhUbt16Uk57ZZnx7xTw4Zi4hXJ9Q0A20gcqzR6VtfEVnzxdI/D6vkDsO+tYsLW/grZMPMsovGHEaHbbeWPWOQrScD8FtfXMDvGnvz+WtI8CYI23kk6j519O8K8SRFysVXSBH2ruW3KDxwmLcAMJhLnlsfUNC5Ege87fKtTjnDYa6bRDjy2jK0g+kzFI+OeHVxjl7Zy6QxyzJ5ERryNZzjOHfhQTyrzMbykOCIEbbVFZT99lXs/OjO3SDaBMhgSAfb/mlm9WXHLQOlRtjWtyMbfZ4+1TYaA17l0qaLIIoaEqsfFXNagmp2xBFEXdzQb7OSKbVmj0XKI+dU4ddauuN0qdPXhRei7DYfO0MwUb6jnFdVKMQZ511DGdg/vcPNtWuXA6zGxnL9Nquw2IUyJAAAImIJ5/aK9Av4jMLjwrLoiiAQOvM1Rw/BpehQNV3jt1qP+mbrNF9nGg3WBjKSVWRsCYmedafhdo4dgpOcLqvLlVd3gNsgEmSBMRy9hQeP4g62wGHwnRjo0RpQpp+he36C+KcbVVJGrzAEQff5VmOG2Gd8x3J+/OvWvFszNv/AJpTTgdoKJ5x9jSt4jfw8WeyvxD6QsDSPpQeCxZERRXFG8y46j8CD+tKcLd6fegls4aN7Nrw3ieQAaereveIcU07bb8qztjFMANf89uVcb5fTXWs/wCP9lPMb8N4W163fy5vgIEb6/rXz+7ZKsV2ivrfAcWLVgrtoSWPfSa+X8Xs+to1k79prX/57xtGfnnVpVgrbkwozHtWm4bdxFgBmw2cfF8Mn5xOlZbB3yjSNK0eDOK8i5jLTsotFVO8nNv2gaVe12Qh4g9fHlxW85dCCFuW9MpUbQOR1NI/FviEYu6GRSqgQAfvSjHY17ztccyzmW2GvsKqRZozxpPRXyN9Ek617aWpotSRIqjYiRHLrUrZirMk6czV9/hN9FDNacK0wcu8b0ur6NjA3WpkzqaacC8PPiyQrIpGnqJ1naKCxmCNq41tjqjEGOoJoeSbwZy0tI22MVX5xn2o7CWSVJjQggHl3/ag/K5c9aVPsbxeBWCtG4wAEnoPY17TDw9hbgullHqtiYPMHT966pVyYy08eoe4zFJZRTcMuLQQJbIhZ0aX2mBGlA2MbbaLdv0jchJ5fmY6tQq4JskhvhMrI0M7gj3o3hGFt4tpA8m+NCF0t3AOn5W09jRzTzn+kE379wOCp1yxsD9aScf4qbhW2dSJLHudhpyArU3rYtBmfTICT7gbRXz5HLsW6maWV9G4ltaMDbAQDrTXh7CN9I1+VLMS3oU9DQ17iBVGA3bT2mp+Oo9HywM4Vfm47nUsYH6bc6uHBCG0E660v4Vfyg9hzrccBdGUZ+ZABqfLTh9FONKl2Z7D+H7txv5aMeU/5tTHG8L/AIKyGuQbjmFg7V9BtIET0iK+b/6g3TKHoxj6Vyfk0g1iTYPe4nCZQeRmk1jDtecKiljtAojB8MZ/Vc9KnU9T7dK0XDuIWrPpVQB9z86oko9EW2zzBeAjdA8xCjARoRr0kD9aecZwwwvDblhR8awojUkkTPzo3heN85socKIkRv8AM0zxOCDWyl8gqQRIOoPIg12tgeL4fFMLwpQQbpn/ALF3+Z2FbHgWIspH8pAOhAJPzIpTxHhXkXmtkzBkHqp1B+hqu1eg5gddqem37YFMr0bXivhXD4u1mtqLdwDQgQD2IG89eVfOcfwS9aueU1s5zsBrPcEb1t+D8bNtSZ23nryiu8UXRet2LucW2UtDH25RXcdvcByT1qMPf4DiLHre0QOZ3A9yNq33he9bdFKzG2VjJnmR271PhXG7Ni0UuYhb7PBKXNbcTsTGhq03LGJH8tEw+JUsALRlB0ldmB6jWm5J8xeK/AGfh4t8RDKgVHXNEiCw+I6bUs8U+EpxPmKfTeubbwYBYzTtMOUW3cbFWCbZYKTmAbYuk9qZJgDcuZ2xFsJOdU1JAAA37zUlNS+i7uK9mf8AGGASzhbKIAIY/wD11/astgLK5i5AICxB/MdB+pp/424iLl7ywwK2hEjUFjv+wpFYb+WRsWb7D+9KtS7KLGO+C8P9Yck5gIPSNhXURwW+Fid/103rqxXdJmqZWF13h0qFIMR6p9qswmFUCLSbchv7zV3h3hTYnDq65sy3nW4Z1CBVI0PsaNtotv05XYuATIOgO47RXoeNLtnjXMucRn/E+J/9M7GZI+vL51hcENprXePrwNm3l0BaIk8tedY/D1SF/Fg4p8RpkzoR86VX7cETypjh2O9B4t5YE0Y6L0M+E2wSwMaxTzg4ZSVPI6HtWcwlyH0rV4DECBr789Ky8y7NPE+jYWsT/KHtWI8RYhS0kAwSRPWmeM4npAO+gisXxfH5rkDZdPnz+9Lxy3R1tJF7Yxn567R2qxMA8ZqUrjihkU24biLt1huq8ydAf61ep8UZ1jZbbxVxJIlT2nWnHB/E1wXEDmVmCPc1ffwYFuTB22/rWeVSH356VJVo1Rho/wDUWwirbuqdTKnuI0rJYHAXrim4FIQczz9utani+S4LKPqqDOR3I9M9taF4jxhVtlQRtAHaKor+HeOifBXjIH5jt+lNuIrnt2rZP/TkmOTGkOCzs4ZV0GxO3Y0Xb4dcZiGcKCT6hrP0p1H0ndP0hnhLDhMqsvWCinXbciaO4Xwi0EKXcxJYap5anoIbLmWgrfhv+USLr+YGACrBEjf3Ea9qpsrilkGGAOhO89oo7/ZJ6jQ2vCeH0+OAZhirj5iB+tUcX4CTmuIRbA1/lqVBHtJG1D4DxU1hsmItMQD8ag7fpTbjnizDvhrosOC7ALBBB13MHoKDTOmtZgSunvP9q8R9tdqgWmmtvhedp+FYVpiRk2J+oNI/7NyYdw29mIkaf2rq8wRP4RoNuf8AzXV59z2apfRtMZcv2sqhgUUaG0AQTEGY51BsZfDKuYE5fUpQEKOQJjeNY5UuwmIuPcVbYW2fzTGnPc0a/EbliVF5XzaERP36/OtzeniIw/8AqLcB8mGVpzHT3HLltWTWweVNvGX/AFl6Rp21oDC3v0rRP/HRWMJ23I6ih8ViFNHjFAjWl2OdY0AB5RRl9jWg7DJmcAaEij0ZrZgyDPOquD4MuS42RQSem1a7inDbT5HJ0IEkaT/zUOWsotxdoQqD5b3NSLYJ7SdB9zWSe99TX11sHYbCPZUZA41O5mQZ+1fLOIcJbD3CH1/KRsR1o8Fz2vovKq6PcFaUkTqa0GHzeYoMgRGn2rPYNjmmtNhLmUeYxEL9zyEV3Nu4NxtZoyx3EFA8sGY+KlwC5WuNoqfc9KHRmZ50lpNB+IsdGWyNk+L/AHc6nEa8GqvpXiOJtcYmYnp0Gwozw7gBiL6i58A1Pft86TYXDs7BFEk9OlHIWtEqdD36datUtL+Ik1r7Nxj+EaekCBMRyA5Uqs2QTBkDsOdS4NxS7v6dtZI0A2gTTW4Lb6qQD0BmfpWOOR8byy9wrWortWICwTlk9Jnn+go9cSpTLNwKCGBIWcwmZHP60E9xbQBc68l5k+370x4PxDD3FueYDKLmeHA01+ER6tq19PtGNrCRGHJIBYekfETqT8UdNKQ8Y8Ko7I1vIgUZSF0B1+Ik76GtvhPD1i8pexfDrtBX4dNJiCKHu+FLuXRrThesoe0ZtDTJWI3Jl08NEG2UYHyyYzjN6W1IMCCJzd/VTrD8LsC0VQkg8gdEUjVVY9+tXrbu2TDAjsw0+tWX8QhCgCW5hNB37ilaf0bX+xbhuGrbaTKhBpylToJ06zXU1u45QgUIC0z6tiOm8iK9qbUjK7MjacjnNXJG9A+aAd6Lw1uNTUiBlvG9lsyN+GIFZy0jcq2Hjlv5dpeZYmO0Vl1tz6V571s4n/AdIoey0hQQT0GtNv8Ayo3llmb1AZo7DWiuH2UtgHnTI40NKyfUCD7Ea1K+ZprPRojhTWsT8B4p5cifiXK00yTipQ5T/MRl0B+1ZbE4VrVwqZBH6cjROHxExPKqXCrtCTXj0zXWr0LKs0ESVJ1H9qsuKl5MjwT33jsazljHkHsaa4XEg2/MOkPHy5Vivja7Rqm0+mJsbw3+HcSTlbVT17e9QOOLkdBWsXy748u6dGOnbuOgrO8V8PnDNm+K3uD+x71o478lleyVz4vr0E2MWLKm4dTsgP5o3+VIVDXH6s7femPDeGXcbdhF9I36Ko719B4X4RtWQI1PUinVTx/6Rp6IeCeHzYUndyNfbtR+J4Ytz/qJP6j2PKnxwuunLl2rw4DUerQ9d67z0KawwOL4C9sk2xmA26xymoYXjrI6lpEH/N63x4YYmR2pdjvDlu5IdBJ2K6GaDma9h82vRl/EXHRdvZlPpRQB7kydvYVofDwT+CU3V+JhJHUk1lPEHhV8OQVMoxieh7xpR9njGTDpZ1lXUz2EzXXGQlIYvafkaHDYlrWKe1ZVmwzqrPl1IXUgjXUghh3Fafh/F/OwyrAe2GZMymdd1UjcRr9KwQ4/5eItm0wKugV5GkgmNOup+tD+JcU2HxBKM1vOFuQpIGaDJy7f803HT9MXkhe0fWv4lFtj1qpIhpZZkaQQaDHh4XredMofWChGVugIGgPevmPDsNevobi3BBaD5jAsTG+Uanlr2p/wngD22ztfuRzVGKA//E7VWrT6ZFQ09QcoiQeR1HORIrqMTDrv1rqzeH9lvJnyu3xshpfnTmx4htaeomRMdIrGYgmYNepg2IJ/Lv271pfDLMujTxJxQXrq5TKqv3qixcEd6WKIOv8Agq60DyFM4ycKRQwu39IB2pjwvDk+ptqD4dw8g52GgFHYjiEERoBt896y8n6Rrn9s7xJYFxQ4+JdG13HL6UgtaT+9McXicwjqKW3rkVTiTU4yfI03qLLeKG2x50TZvlQRrB1358jQGEwoaWYTNeqpRtDp/WqOUxE3g/wnEgoEGSDr/wDmneF4tnhGgqREHrWKGJEwdD2oqziip7jUVGuEpPIbzg3EhhyUyjy53Uaieo51qLGLVwCuo7V80wXFZE5tZJA6zuKdYHzFYZSUYchsZ7c9Ky1LXsDhV2jV4sqrSAT7n9udcL5jZvqI78qFGPUgZyFcb9D3Bq3D3Fcelg0dDTqnhBy0ydvGkmCse/8AapHEAMNRXrqANT9KobExsF+YmqSxHTTL7ltXBBQMG0IIkUubwnhSINs+4Zp/XSrP426QAWBjaFj9Kts31/EP1/Sm8h5opbwphND5Y0G2ZvqRO/er7nBcO8F7asRsWkn6zVeIxJ5Lp1B5VT/FOfgRm9/vRT0d0kNsPw20vwKq+wir2wqEGTsRrrt7UHw/F+Y2VrT9yDse807GFsxBD67xMj5zT+LYn5EKcOltdgWOY6kmIj611DcbtGzcXy1vMrDQxueYBB5CuqfiN5GHx/AUcACd50A17GleI4Ox8wiQFAnv2HWtkH00qBs5oiBpHXSaVclIVJMwacIe4pTLDJqJ0/3LPfcfOveHcMc6mVRdWc6COo6/3FfR8DgVzh94IlTzj396q4vwBXFws7ZWiIE5AOQA0G896ouXemM5z0YbifEQIVZywI0gHvP4jyntSnzSxrX4Lw8j2irZwoYwGHrDjfL/ANrry5EUJd8NtCwgAYSWJhUE6E82aPlTJzofJ4Zp3gUMz5oFG8SsohgNnPbRR+5rzhuEDEzA00mqvEtEW28OsD7V5iWgT20709wvDbQEO5LH4cmv7Ut43ww28uhg6yd4/DKics671KbTZZy0hdgkJcEiYMx7a19Gxfh+1i7a3LUKW/EPbUHvWO4Lw/OSSQAN53PYdKdYLGXMOx8o5k3gjTv7Gk5r7xAXG8AMb4av4Y5imZRuV1HvptR2G8WhmWRlMgT2961fD/FFu6oDjIdiCJU/P+tYfxHgVs4lssG2/qEbAH+hpIrz6oP8kPcfjC91gswDpI15Qe8004Rhy85RBXcbSPcbVlsHjCcpYk5IWeq/h+m1bjg6AX4A0YSNR+UE/rS1GMsn0N8HwJ7iK6n0uoMOSSJ6RXuL8M3FUmAwG+Xegv8Azd/DM1pzGQ+kHmh2j7imPC/9QbFw5SYOu/6VqUcb6R59qt0zlzEBTVf8T0PvV3id0OIJSIYBtOvP9qX+R7giouEngEmGG5LZQSQeZgR1kUYnFHw5gW8w5PqAflzpIuC9atJmee3zHOtO2LuXEKHIRpsOfbpSq1JTwbFj8RvO5c3NTyiB2EUfhPEV1BDIrGfimNPaicMxRcuVW/3AVQmBG/2rnyNhni/YRfxT3YknTbLpH0rq9tiOVdS6V8UZoYYRyqQc7RUbUD3q9Fmlek0WLEc9aKwrgSATr/ShcsCuVakN5BuKvSsbk/TtSvjfCs9icyBLazlgwW5kgakdt6IL1xtBhB2J1A/Smmmnp270fMH4fnuECYG5YRr1jkNdBR3D8C5eFXMSNO3etevhu2zOAGVCNY5tIIMk+4priOFWriiyr+UigMwVYLf7m5jTatFcvkPKUmZwfCSHCXHUHmFjNt1Amj7/ABeygNtLahdiWEk9zMk/OreIYYLfttYTMUYB+pHIntGalHEOFrZvMCWI/DlEgTsCx59hUMbNCpFL2bbklMqwOQgH5VG3jQrZW0Eaj9Kqu2vKMMJb9NNifnV2DIuEG4MwB11EwKYH+D3A8JN9CygLDAEHoR9OX3qPGOBWIVWYIWGhMCG1yk9jBpjw/HpkAZQFBBVgwA0jLJ6wIprcsYXE2ixCuAYYmZJGw70ZSXoSqa9o+SO7WS9tueh9xsw/znTfA+LHsAOGVvTlybFTyM/IVvMX4fwt9MrIIiAw0KxtBrIXv9PWDHJftET6QcwMdDAirTUv2Te/DzxDxC1jba3AwW4o1B+9HcA8FjIt123Ejr/SjOG+EMPZ/wCoPMbeSIA9gO9P2xqhdBsP80oK/FZJznyesHbhogAcq8OBEzE9qIt44EVF8WQZy6dalrY3iik4Qcx/arbLhBpzqDcWSJZXjbMihvlBIo1eFhkDxd1EgMgA+qkxTfjfsXV6LEZZkmr7SodZ50FhrSg5pzEciDAPvTDzFESAT0WmUsWqwFGUkw4MnY11TxF+2CJAHZYrq7wYPySYxZ2HPpRtq0QdTNUJcg60SBMGDSgRd0qw2dKrsIRrRJ0/eptDAxtVG7fCCTttRS69qpxnDRcABPORS+ByI2OIKSRE5BJEgHuAJk6UYtm3dEh420kbwSB9eXak3/gMMHADMNGO09AO9MbPCsggMVGhAgaQCPrr9qdSkEjYwz24AyqJygncjfl3q/iGHzhWUZmQaAdY1IB3NDWcM2UhW13BMzPMk1Ut9/NRTm21IiMw3396fxDpkcdhHW5/NtXTHxOZ0nmBt8qIRTmVm9Qg5HtqAwMaBlrfi5CxOu+tIOJYN2JJiOWUcyNdaIyoCw1hnXM9sAXEHmhYMwfij8JpphMbYtW4RIUnaTPvQTYM5QDougIExFMrGDW4FTNmC8ogAe43pGmHyT9nXDaYArcgGSZ/bqaEvXwCIJI07HtT5sIgEZVgDpr9d6SY3ws2KOWzcKCJ9R0/rRU/AeSCMRbuqhZgwXnPXlNeG3cKW3RPMR29QBlgoOpA3I9jTLAXgirbWCV0bzGzgsOa/mGh361b5dy3rbuJaABhdY3kwD3+lUUyhXbFXH+KJYQ5Iz8kaTMmNCux1Ghii/D126UYIc7aM9tlggxooJ+GYO4Nd/EXbqw2ViDMkCQeRB5ULd4Q5Ys1yXbmZM+9MqldpCv9MJucR9Hm2rCJdHxA3Fk6wRliCdD0qOD4ijpmN11Z/wD25KgEnXbQDtUOFcLRUYYlVzZswdCT6Y1XlEUMmGVrxypdNg6ZoAI7wfiFM60XAu1ZVSVug3DGmS5prtsKLwNrISoMiNydfag3wS2mzK6XVJgAaMD3FE2cUCNQBSKs9nNb6PMVhyxnSK6rlxinQCvabzRL8aMuLh50WzmNjvXldU12h/pel5gIiT3ojWOhjbvXtdRaGK1WKtvXdO9dXUoSnzGG2oq0YgneK6uoMZFqIxGmxrspE6TrOv7V1dTScyQjnFRzhep7DpXtdTCkXsTv/g51QcHHwyuuhXSBXV1KwhYZgBpmPOohXIIIIHQHeurqDOIW5GsRRSX83xCe9dXUiGJyNYNUXFMgzpXV1OIc9w9a8s3G/wANdXUAkrQiZg69KHu2we1dXUcQDy3hwdK8rq6uxAP/2Q=="/>
          <p:cNvSpPr>
            <a:spLocks noChangeAspect="1" noChangeArrowheads="1"/>
          </p:cNvSpPr>
          <p:nvPr/>
        </p:nvSpPr>
        <p:spPr bwMode="auto">
          <a:xfrm>
            <a:off x="0" y="-914400"/>
            <a:ext cx="18954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5661248"/>
            <a:ext cx="68096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- půdu získávali kácením a vypalováním lesů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607837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96752"/>
            <a:ext cx="2776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227529"/>
            <a:ext cx="55763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- věřili v nadpřirozené bytosti - bohy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513798"/>
            <a:ext cx="85028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JAK SI VYSVĚTLOVALI POČASÍ A PŘÍRODNÍ KATASTROFY?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-27978" y="1988840"/>
            <a:ext cx="5185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   JAK SI ZÍSKÁVALI PŘÍZEŇ BOHŮ?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1" name="AutoShape 2" descr="data:image/jpeg;base64,/9j/4AAQSkZJRgABAQAAAQABAAD/2wCEAAkGBhQRERUTExQVFRUUFhsYFxgVGBgYHBoXHBYVHRcYHRgXHCYeGB8jGRUUHy8gIycpLCwsFR4xNTAqNSYrLCkBCQoKDgwOGg8PGSkcHxwpKSkpKSkpKSksKSkpKSkpLCkpLCkpKSkpKSwpKSkpKSwpKSksLCksLCwsKSkpKSkpLP/AABEIAMgAxwMBIgACEQEDEQH/xAAbAAACAwEBAQAAAAAAAAAAAAAEBQIDBgABB//EAD0QAAIBAgQEBAQEBQMCBwAAAAECEQADBBIhMQVBUWEGEyJxMoGRoUJSscEUI9Hh8Ady8TNiFRYkQ5Kywv/EABkBAAMBAQEAAAAAAAAAAAAAAAECAwQABf/EACMRAAMBAAIDAAIDAQEAAAAAAAABAhEDIRIxQRNRImFxMgT/2gAMAwEAAhEDEQA/AMxwXiQw6iLAYEmbi5i2hPqOmg6Cib1zDmyPW0XrrAsNBICsI5jeqcct/CyrPbLyAqxuD8LAg6giDQ+PtE4WwWyAtcuhjAgCUGYfQ1gU96aG21j+EMdbuC4qm6pWJk/ERsVMbyNNeVSw+LuK5VbRe3GogzlJjbn7VPDph3dLaAwDq4Gp+vKedE+I8MLdxbtq+QwgAA7dDmmB86D5FLUnTPktCuN+HlLWyhCqEmGBzRpAIpY1hbrszOylyfSpIPbvGlHG/euOQ11SYEMQZb5TUeNeHXszeRxcaQWAMMNuW5FLN942UuNWoWpYGHxNkjNcQ/m1kiQQJ00p/hjb8x74hUIym23UazI2k0nt3wERLnrUWy2gPpdmYwPtR/DsIxsSZzMNiOmwg0vJnsEpk+KYVMgvWXKH8SAwG11UE7HWoYgEWszZxJA1OZlB31+lV38Oz2CjrlIaVIM6f886obiTBcjgREEkz86Ey/8AR/L9nuC4N6yTqDzOkGi8ZdKqQGVe7Hl2pdxHj/lgxq3f26VmL3EGcyTr1NWUOu2DUvQZf4azMTnQA8yY+1cPC9xpyFW05H7UDZYsRPOtRgHFtTJ15EEg/QVVtyckqMliMK6GGBHv/mtDmtvfxLXPQ4V1O3p1/wCYpBxnghtepfUh59PfpVJvSdTgnFSJrjUaoISAqM1IDevMsVx2HhBrpqYNReuOwmG3gkbVAtXimuiuOLVvGa6oqa6u043lxUxFq3avHJdtqBZvkFQ2g/lN+xrziFk2Hw9h1HpsQ4zD8TMWILadKou4G5iLed/5NsfCCZ11EnprRD4pcRYS9dGY2lNlo1+H4Dp1BrHo3wlxizhzaFyxoFyoYaSe3cnrQfCDb/mvDsFjMrKIE6cjqY0mKq4bZ8kFmCa682f2APTrTTgeO+O3AAuayTqdDvU6lpNBdfSrEcUX05dW0WPyidJPIRFD/wAIbS3GaTcLDKATBmNxzETV2FwxvNiAgAVgWQ6A5ljT5iaMwOEN1Rr6liV3LQCARP0ik8fELv6V4gqbaPZBEkowg+kgCBHMA/rQq3muMS1wll/LoByprbwnlhgAVlpEzr+bf5Us4icg9IGZuZ0Gn9+VD30BU9xCnjXGSgFq2xIj1+86Caz38U35jr3puvBrtz0gpEyTManl3q8+BrxBKvbJHLNWuKiVg3hT+CO452Jk9v60OW11onFYXyvTmBJEnLrHaarN/bQaCP8AOtWX9C5+zyziWU+kkUyweMNwsCCS20dqVrc3qaGNiflRaOTwb4PHMpAzH0nTXn2PvR/E8U2UXSsK8q3Qkb0u4HgxceGnUEIBzbZflOvyr6d4k8N2/wDw3yxLNbGcNzzRr8jr9Kz0/Gi6Xkj5BjMNkYDcMAwPY/5FDU8x1gPAgqwACjsFP6xSQitEvohSwtsiTH0NRuaGvV0YV14amj9AQIrw1OyJBFQrjjyKktsk16BNMOG2Ylj8qFPFoZWhPD+CKwlie4HLpvXUXw+8oPqJA/WurK3bfsrkr4N2xrXcqZNEA9MyGIGoPTWu4NjUs3fJv21VXBDkSdG2kciORFVYPBEmEcgsSc7bkjYAfhFW47NnW4QpJUqxUA+saE676RXYvRnXQJxXEi1ibltVLLbOXXePcdSaJw/F08xDeUDSPh200Bj9ajjVU3Bf3zhS+okMu8iOgFMcPwdcRdLQrSoKLsp5+oDtpQeZh3l2S4DilNwqASc7QQPSUI0HyM0yxeHW3MLuNydqGwd67YUKbdsSdlJkAGIjvSjxHxw3G8lJAHxa7zymota+gpeTIcQ4uWMKTppmOoHtQSYcnWSZ6zrUlw+RJP61fYIYA86VvDfx8aQ04XwvPA6/Kntzw86rmWARVHhsCQTr36f0rS4rHhUbt16Uk57ZZnx7xTw4Zi4hXJ9Q0A20gcqzR6VtfEVnzxdI/D6vkDsO+tYsLW/grZMPMsovGHEaHbbeWPWOQrScD8FtfXMDvGnvz+WtI8CYI23kk6j519O8K8SRFysVXSBH2ruW3KDxwmLcAMJhLnlsfUNC5Ege87fKtTjnDYa6bRDjy2jK0g+kzFI+OeHVxjl7Zy6QxyzJ5ERryNZzjOHfhQTyrzMbykOCIEbbVFZT99lXs/OjO3SDaBMhgSAfb/mlm9WXHLQOlRtjWtyMbfZ4+1TYaA17l0qaLIIoaEqsfFXNagmp2xBFEXdzQb7OSKbVmj0XKI+dU4ddauuN0qdPXhRei7DYfO0MwUb6jnFdVKMQZ511DGdg/vcPNtWuXA6zGxnL9Nquw2IUyJAAAImIJ5/aK9Av4jMLjwrLoiiAQOvM1Rw/BpehQNV3jt1qP+mbrNF9nGg3WBjKSVWRsCYmedafhdo4dgpOcLqvLlVd3gNsgEmSBMRy9hQeP4g62wGHwnRjo0RpQpp+he36C+KcbVVJGrzAEQff5VmOG2Gd8x3J+/OvWvFszNv/AJpTTgdoKJ5x9jSt4jfw8WeyvxD6QsDSPpQeCxZERRXFG8y46j8CD+tKcLd6fegls4aN7Nrw3ieQAaereveIcU07bb8qztjFMANf89uVcb5fTXWs/wCP9lPMb8N4W163fy5vgIEb6/rXz+7ZKsV2ivrfAcWLVgrtoSWPfSa+X8Xs+to1k79prX/57xtGfnnVpVgrbkwozHtWm4bdxFgBmw2cfF8Mn5xOlZbB3yjSNK0eDOK8i5jLTsotFVO8nNv2gaVe12Qh4g9fHlxW85dCCFuW9MpUbQOR1NI/FviEYu6GRSqgQAfvSjHY17ztccyzmW2GvsKqRZozxpPRXyN9Ek617aWpotSRIqjYiRHLrUrZirMk6czV9/hN9FDNacK0wcu8b0ur6NjA3WpkzqaacC8PPiyQrIpGnqJ1naKCxmCNq41tjqjEGOoJoeSbwZy0tI22MVX5xn2o7CWSVJjQggHl3/ag/K5c9aVPsbxeBWCtG4wAEnoPY17TDw9hbgullHqtiYPMHT966pVyYy08eoe4zFJZRTcMuLQQJbIhZ0aX2mBGlA2MbbaLdv0jchJ5fmY6tQq4JskhvhMrI0M7gj3o3hGFt4tpA8m+NCF0t3AOn5W09jRzTzn+kE379wOCp1yxsD9aScf4qbhW2dSJLHudhpyArU3rYtBmfTICT7gbRXz5HLsW6maWV9G4ltaMDbAQDrTXh7CN9I1+VLMS3oU9DQ17iBVGA3bT2mp+Oo9HywM4Vfm47nUsYH6bc6uHBCG0E660v4Vfyg9hzrccBdGUZ+ZABqfLTh9FONKl2Z7D+H7txv5aMeU/5tTHG8L/AIKyGuQbjmFg7V9BtIET0iK+b/6g3TKHoxj6Vyfk0g1iTYPe4nCZQeRmk1jDtecKiljtAojB8MZ/Vc9KnU9T7dK0XDuIWrPpVQB9z86oko9EW2zzBeAjdA8xCjARoRr0kD9aecZwwwvDblhR8awojUkkTPzo3heN85socKIkRv8AM0zxOCDWyl8gqQRIOoPIg12tgeL4fFMLwpQQbpn/ALF3+Z2FbHgWIspH8pAOhAJPzIpTxHhXkXmtkzBkHqp1B+hqu1eg5gddqem37YFMr0bXivhXD4u1mtqLdwDQgQD2IG89eVfOcfwS9aueU1s5zsBrPcEb1t+D8bNtSZ23nryiu8UXRet2LucW2UtDH25RXcdvcByT1qMPf4DiLHre0QOZ3A9yNq33he9bdFKzG2VjJnmR271PhXG7Ni0UuYhb7PBKXNbcTsTGhq03LGJH8tEw+JUsALRlB0ldmB6jWm5J8xeK/AGfh4t8RDKgVHXNEiCw+I6bUs8U+EpxPmKfTeubbwYBYzTtMOUW3cbFWCbZYKTmAbYuk9qZJgDcuZ2xFsJOdU1JAAA37zUlNS+i7uK9mf8AGGASzhbKIAIY/wD11/astgLK5i5AICxB/MdB+pp/424iLl7ywwK2hEjUFjv+wpFYb+WRsWb7D+9KtS7KLGO+C8P9Yck5gIPSNhXURwW+Fid/103rqxXdJmqZWF13h0qFIMR6p9qswmFUCLSbchv7zV3h3hTYnDq65sy3nW4Z1CBVI0PsaNtotv05XYuATIOgO47RXoeNLtnjXMucRn/E+J/9M7GZI+vL51hcENprXePrwNm3l0BaIk8tedY/D1SF/Fg4p8RpkzoR86VX7cETypjh2O9B4t5YE0Y6L0M+E2wSwMaxTzg4ZSVPI6HtWcwlyH0rV4DECBr789Ky8y7NPE+jYWsT/KHtWI8RYhS0kAwSRPWmeM4npAO+gisXxfH5rkDZdPnz+9Lxy3R1tJF7Yxn567R2qxMA8ZqUrjihkU24biLt1huq8ydAf61ep8UZ1jZbbxVxJIlT2nWnHB/E1wXEDmVmCPc1ffwYFuTB22/rWeVSH356VJVo1Rho/wDUWwirbuqdTKnuI0rJYHAXrim4FIQczz9utani+S4LKPqqDOR3I9M9taF4jxhVtlQRtAHaKor+HeOifBXjIH5jt+lNuIrnt2rZP/TkmOTGkOCzs4ZV0GxO3Y0Xb4dcZiGcKCT6hrP0p1H0ndP0hnhLDhMqsvWCinXbciaO4Xwi0EKXcxJYap5anoIbLmWgrfhv+USLr+YGACrBEjf3Ea9qpsrilkGGAOhO89oo7/ZJ6jQ2vCeH0+OAZhirj5iB+tUcX4CTmuIRbA1/lqVBHtJG1D4DxU1hsmItMQD8ag7fpTbjnizDvhrosOC7ALBBB13MHoKDTOmtZgSunvP9q8R9tdqgWmmtvhedp+FYVpiRk2J+oNI/7NyYdw29mIkaf2rq8wRP4RoNuf8AzXV59z2apfRtMZcv2sqhgUUaG0AQTEGY51BsZfDKuYE5fUpQEKOQJjeNY5UuwmIuPcVbYW2fzTGnPc0a/EbliVF5XzaERP36/OtzeniIw/8AqLcB8mGVpzHT3HLltWTWweVNvGX/AFl6Rp21oDC3v0rRP/HRWMJ23I6ih8ViFNHjFAjWl2OdY0AB5RRl9jWg7DJmcAaEij0ZrZgyDPOquD4MuS42RQSem1a7inDbT5HJ0IEkaT/zUOWsotxdoQqD5b3NSLYJ7SdB9zWSe99TX11sHYbCPZUZA41O5mQZ+1fLOIcJbD3CH1/KRsR1o8Fz2vovKq6PcFaUkTqa0GHzeYoMgRGn2rPYNjmmtNhLmUeYxEL9zyEV3Nu4NxtZoyx3EFA8sGY+KlwC5WuNoqfc9KHRmZ50lpNB+IsdGWyNk+L/AHc6nEa8GqvpXiOJtcYmYnp0Gwozw7gBiL6i58A1Pft86TYXDs7BFEk9OlHIWtEqdD36datUtL+Ik1r7Nxj+EaekCBMRyA5Uqs2QTBkDsOdS4NxS7v6dtZI0A2gTTW4Lb6qQD0BmfpWOOR8byy9wrWortWICwTlk9Jnn+go9cSpTLNwKCGBIWcwmZHP60E9xbQBc68l5k+370x4PxDD3FueYDKLmeHA01+ER6tq19PtGNrCRGHJIBYekfETqT8UdNKQ8Y8Ko7I1vIgUZSF0B1+Ik76GtvhPD1i8pexfDrtBX4dNJiCKHu+FLuXRrThesoe0ZtDTJWI3Jl08NEG2UYHyyYzjN6W1IMCCJzd/VTrD8LsC0VQkg8gdEUjVVY9+tXrbu2TDAjsw0+tWX8QhCgCW5hNB37ilaf0bX+xbhuGrbaTKhBpylToJ06zXU1u45QgUIC0z6tiOm8iK9qbUjK7MjacjnNXJG9A+aAd6Lw1uNTUiBlvG9lsyN+GIFZy0jcq2Hjlv5dpeZYmO0Vl1tz6V571s4n/AdIoey0hQQT0GtNv8Ayo3llmb1AZo7DWiuH2UtgHnTI40NKyfUCD7Ea1K+ZprPRojhTWsT8B4p5cifiXK00yTipQ5T/MRl0B+1ZbE4VrVwqZBH6cjROHxExPKqXCrtCTXj0zXWr0LKs0ESVJ1H9qsuKl5MjwT33jsazljHkHsaa4XEg2/MOkPHy5Vivja7Rqm0+mJsbw3+HcSTlbVT17e9QOOLkdBWsXy748u6dGOnbuOgrO8V8PnDNm+K3uD+x71o478lleyVz4vr0E2MWLKm4dTsgP5o3+VIVDXH6s7femPDeGXcbdhF9I36Ko719B4X4RtWQI1PUinVTx/6Rp6IeCeHzYUndyNfbtR+J4Ytz/qJP6j2PKnxwuunLl2rw4DUerQ9d67z0KawwOL4C9sk2xmA26xymoYXjrI6lpEH/N63x4YYmR2pdjvDlu5IdBJ2K6GaDma9h82vRl/EXHRdvZlPpRQB7kydvYVofDwT+CU3V+JhJHUk1lPEHhV8OQVMoxieh7xpR9njGTDpZ1lXUz2EzXXGQlIYvafkaHDYlrWKe1ZVmwzqrPl1IXUgjXUghh3Fafh/F/OwyrAe2GZMymdd1UjcRr9KwQ4/5eItm0wKugV5GkgmNOup+tD+JcU2HxBKM1vOFuQpIGaDJy7f803HT9MXkhe0fWv4lFtj1qpIhpZZkaQQaDHh4XredMofWChGVugIGgPevmPDsNevobi3BBaD5jAsTG+Uanlr2p/wngD22ztfuRzVGKA//E7VWrT6ZFQ09QcoiQeR1HORIrqMTDrv1rqzeH9lvJnyu3xshpfnTmx4htaeomRMdIrGYgmYNepg2IJ/Lv271pfDLMujTxJxQXrq5TKqv3qixcEd6WKIOv8Agq60DyFM4ycKRQwu39IB2pjwvDk+ptqD4dw8g52GgFHYjiEERoBt896y8n6Rrn9s7xJYFxQ4+JdG13HL6UgtaT+9McXicwjqKW3rkVTiTU4yfI03qLLeKG2x50TZvlQRrB1358jQGEwoaWYTNeqpRtDp/WqOUxE3g/wnEgoEGSDr/wDmneF4tnhGgqREHrWKGJEwdD2oqziip7jUVGuEpPIbzg3EhhyUyjy53Uaieo51qLGLVwCuo7V80wXFZE5tZJA6zuKdYHzFYZSUYchsZ7c9Ky1LXsDhV2jV4sqrSAT7n9udcL5jZvqI78qFGPUgZyFcb9D3Bq3D3Fcelg0dDTqnhBy0ydvGkmCse/8AapHEAMNRXrqANT9KobExsF+YmqSxHTTL7ltXBBQMG0IIkUubwnhSINs+4Zp/XSrP426QAWBjaFj9Kts31/EP1/Sm8h5opbwphND5Y0G2ZvqRO/er7nBcO8F7asRsWkn6zVeIxJ5Lp1B5VT/FOfgRm9/vRT0d0kNsPw20vwKq+wir2wqEGTsRrrt7UHw/F+Y2VrT9yDse807GFsxBD67xMj5zT+LYn5EKcOltdgWOY6kmIj611DcbtGzcXy1vMrDQxueYBB5CuqfiN5GHx/AUcACd50A17GleI4Ox8wiQFAnv2HWtkH00qBs5oiBpHXSaVclIVJMwacIe4pTLDJqJ0/3LPfcfOveHcMc6mVRdWc6COo6/3FfR8DgVzh94IlTzj396q4vwBXFws7ZWiIE5AOQA0G896ouXemM5z0YbifEQIVZywI0gHvP4jyntSnzSxrX4Lw8j2irZwoYwGHrDjfL/ANrry5EUJd8NtCwgAYSWJhUE6E82aPlTJzofJ4Zp3gUMz5oFG8SsohgNnPbRR+5rzhuEDEzA00mqvEtEW28OsD7V5iWgT20709wvDbQEO5LH4cmv7Ut43ww28uhg6yd4/DKics671KbTZZy0hdgkJcEiYMx7a19Gxfh+1i7a3LUKW/EPbUHvWO4Lw/OSSQAN53PYdKdYLGXMOx8o5k3gjTv7Gk5r7xAXG8AMb4av4Y5imZRuV1HvptR2G8WhmWRlMgT2961fD/FFu6oDjIdiCJU/P+tYfxHgVs4lssG2/qEbAH+hpIrz6oP8kPcfjC91gswDpI15Qe8004Rhy85RBXcbSPcbVlsHjCcpYk5IWeq/h+m1bjg6AX4A0YSNR+UE/rS1GMsn0N8HwJ7iK6n0uoMOSSJ6RXuL8M3FUmAwG+Xegv8Azd/DM1pzGQ+kHmh2j7imPC/9QbFw5SYOu/6VqUcb6R59qt0zlzEBTVf8T0PvV3id0OIJSIYBtOvP9qX+R7giouEngEmGG5LZQSQeZgR1kUYnFHw5gW8w5PqAflzpIuC9atJmee3zHOtO2LuXEKHIRpsOfbpSq1JTwbFj8RvO5c3NTyiB2EUfhPEV1BDIrGfimNPaicMxRcuVW/3AVQmBG/2rnyNhni/YRfxT3YknTbLpH0rq9tiOVdS6V8UZoYYRyqQc7RUbUD3q9Fmlek0WLEc9aKwrgSATr/ShcsCuVakN5BuKvSsbk/TtSvjfCs9icyBLazlgwW5kgakdt6IL1xtBhB2J1A/Smmmnp270fMH4fnuECYG5YRr1jkNdBR3D8C5eFXMSNO3etevhu2zOAGVCNY5tIIMk+4priOFWriiyr+UigMwVYLf7m5jTatFcvkPKUmZwfCSHCXHUHmFjNt1Amj7/ABeygNtLahdiWEk9zMk/OreIYYLfttYTMUYB+pHIntGalHEOFrZvMCWI/DlEgTsCx59hUMbNCpFL2bbklMqwOQgH5VG3jQrZW0Eaj9Kqu2vKMMJb9NNifnV2DIuEG4MwB11EwKYH+D3A8JN9CygLDAEHoR9OX3qPGOBWIVWYIWGhMCG1yk9jBpjw/HpkAZQFBBVgwA0jLJ6wIprcsYXE2ixCuAYYmZJGw70ZSXoSqa9o+SO7WS9tueh9xsw/znTfA+LHsAOGVvTlybFTyM/IVvMX4fwt9MrIIiAw0KxtBrIXv9PWDHJftET6QcwMdDAirTUv2Te/DzxDxC1jba3AwW4o1B+9HcA8FjIt123Ejr/SjOG+EMPZ/wCoPMbeSIA9gO9P2xqhdBsP80oK/FZJznyesHbhogAcq8OBEzE9qIt44EVF8WQZy6dalrY3iik4Qcx/arbLhBpzqDcWSJZXjbMihvlBIo1eFhkDxd1EgMgA+qkxTfjfsXV6LEZZkmr7SodZ50FhrSg5pzEciDAPvTDzFESAT0WmUsWqwFGUkw4MnY11TxF+2CJAHZYrq7wYPySYxZ2HPpRtq0QdTNUJcg60SBMGDSgRd0qw2dKrsIRrRJ0/eptDAxtVG7fCCTttRS69qpxnDRcABPORS+ByI2OIKSRE5BJEgHuAJk6UYtm3dEh420kbwSB9eXak3/gMMHADMNGO09AO9MbPCsggMVGhAgaQCPrr9qdSkEjYwz24AyqJygncjfl3q/iGHzhWUZmQaAdY1IB3NDWcM2UhW13BMzPMk1Ut9/NRTm21IiMw3396fxDpkcdhHW5/NtXTHxOZ0nmBt8qIRTmVm9Qg5HtqAwMaBlrfi5CxOu+tIOJYN2JJiOWUcyNdaIyoCw1hnXM9sAXEHmhYMwfij8JpphMbYtW4RIUnaTPvQTYM5QDougIExFMrGDW4FTNmC8ogAe43pGmHyT9nXDaYArcgGSZ/bqaEvXwCIJI07HtT5sIgEZVgDpr9d6SY3ws2KOWzcKCJ9R0/rRU/AeSCMRbuqhZgwXnPXlNeG3cKW3RPMR29QBlgoOpA3I9jTLAXgirbWCV0bzGzgsOa/mGh361b5dy3rbuJaABhdY3kwD3+lUUyhXbFXH+KJYQ5Iz8kaTMmNCux1Ghii/D126UYIc7aM9tlggxooJ+GYO4Nd/EXbqw2ViDMkCQeRB5ULd4Q5Ys1yXbmZM+9MqldpCv9MJucR9Hm2rCJdHxA3Fk6wRliCdD0qOD4ijpmN11Z/wD25KgEnXbQDtUOFcLRUYYlVzZswdCT6Y1XlEUMmGVrxypdNg6ZoAI7wfiFM60XAu1ZVSVug3DGmS5prtsKLwNrISoMiNydfag3wS2mzK6XVJgAaMD3FE2cUCNQBSKs9nNb6PMVhyxnSK6rlxinQCvabzRL8aMuLh50WzmNjvXldU12h/pel5gIiT3ojWOhjbvXtdRaGK1WKtvXdO9dXUoSnzGG2oq0YgneK6uoMZFqIxGmxrspE6TrOv7V1dTScyQjnFRzhep7DpXtdTCkXsTv/g51QcHHwyuuhXSBXV1KwhYZgBpmPOohXIIIIHQHeurqDOIW5GsRRSX83xCe9dXUiGJyNYNUXFMgzpXV1OIc9w9a8s3G/wANdXUAkrQiZg69KHu2we1dXUcQDy3hwdK8rq6uxAP/2Q=="/>
          <p:cNvSpPr>
            <a:spLocks noChangeAspect="1" noChangeArrowheads="1"/>
          </p:cNvSpPr>
          <p:nvPr/>
        </p:nvSpPr>
        <p:spPr bwMode="auto">
          <a:xfrm>
            <a:off x="0" y="-914400"/>
            <a:ext cx="18954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51519" y="2636912"/>
            <a:ext cx="74526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- přinášeli jim dary a oběti/ obilí, mléko, zvířata/ </a:t>
            </a:r>
            <a:endParaRPr lang="cs-CZ" sz="2800" b="1" dirty="0"/>
          </a:p>
        </p:txBody>
      </p:sp>
      <p:pic>
        <p:nvPicPr>
          <p:cNvPr id="1028" name="Picture 4" descr="C:\Users\08F8\AppData\Local\Microsoft\Windows\Temporary Internet Files\Content.IE5\M3U81R4A\MC90043666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5456" y="1258102"/>
            <a:ext cx="1163985" cy="3280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4526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8394" y="188640"/>
            <a:ext cx="23880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Použité zdroje:</a:t>
            </a:r>
          </a:p>
          <a:p>
            <a:r>
              <a:rPr lang="cs-CZ" sz="2000" b="1" dirty="0" smtClean="0"/>
              <a:t>/</a:t>
            </a:r>
            <a:r>
              <a:rPr lang="cs-CZ" sz="2000" b="1" smtClean="0"/>
              <a:t>citace </a:t>
            </a:r>
            <a:r>
              <a:rPr lang="cs-CZ" sz="2000" b="1" smtClean="0"/>
              <a:t>2012-9-2</a:t>
            </a:r>
            <a:r>
              <a:rPr lang="cs-CZ" sz="2000" b="1" smtClean="0"/>
              <a:t>/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340768"/>
            <a:ext cx="6633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Obrázky byly vytvořeny v otevřené galerii Microsoft Office.</a:t>
            </a:r>
          </a:p>
          <a:p>
            <a:r>
              <a:rPr lang="cs-CZ" sz="2000" b="1" dirty="0" smtClean="0"/>
              <a:t>Text je vytvořen autorem materiálu.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527876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283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Klient-5</cp:lastModifiedBy>
  <cp:revision>16</cp:revision>
  <dcterms:created xsi:type="dcterms:W3CDTF">2012-12-03T21:18:50Z</dcterms:created>
  <dcterms:modified xsi:type="dcterms:W3CDTF">2012-12-19T08:34:58Z</dcterms:modified>
</cp:coreProperties>
</file>