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59" r:id="rId5"/>
    <p:sldId id="260" r:id="rId6"/>
    <p:sldId id="266" r:id="rId7"/>
    <p:sldId id="261" r:id="rId8"/>
    <p:sldId id="265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2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VY_32_INOVACE_04_Vlastivěda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První kmeny </a:t>
          </a:r>
          <a:r>
            <a:rPr lang="cs-CZ" sz="2000" smtClean="0"/>
            <a:t>na našem území.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F47FEC-2D04-4E39-9CC3-236AC4DD7FD0}" type="presOf" srcId="{D1D4F407-5343-4D3F-B5B9-D407B03CAEB4}" destId="{AED2198E-93D5-4001-81B4-73124B309672}" srcOrd="1" destOrd="0" presId="urn:microsoft.com/office/officeart/2005/8/layout/target3"/>
    <dgm:cxn modelId="{87A374EF-C8B7-4DBE-98CB-F95667A144F7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17729E-F506-4C8A-87C8-A27738A60EE7}" type="presOf" srcId="{B651F6E3-6281-48DB-9319-2AEAFDAE7572}" destId="{6BB5E863-4638-4E1D-BFDE-399D028AC4ED}" srcOrd="1" destOrd="0" presId="urn:microsoft.com/office/officeart/2005/8/layout/target3"/>
    <dgm:cxn modelId="{6C3B4CC4-E222-4223-A01E-05EA70C9373D}" type="presOf" srcId="{D8197B8C-B260-4A16-BDF4-0947B075E274}" destId="{5A5FFA88-C948-4069-8E93-59FA12366E83}" srcOrd="1" destOrd="0" presId="urn:microsoft.com/office/officeart/2005/8/layout/target3"/>
    <dgm:cxn modelId="{AFB0B39E-6057-4E4C-9F70-EF6A9DF2F3E0}" type="presOf" srcId="{B651F6E3-6281-48DB-9319-2AEAFDAE7572}" destId="{619D679B-A015-4ECF-8348-D1034C574F40}" srcOrd="0" destOrd="0" presId="urn:microsoft.com/office/officeart/2005/8/layout/target3"/>
    <dgm:cxn modelId="{AD4FD766-FA57-4394-B99D-B349F874645D}" type="presOf" srcId="{D1D4F407-5343-4D3F-B5B9-D407B03CAEB4}" destId="{D005CE8C-CC26-4C3E-AC11-E15060ECD759}" srcOrd="0" destOrd="0" presId="urn:microsoft.com/office/officeart/2005/8/layout/target3"/>
    <dgm:cxn modelId="{0ED013F6-23C3-4D5F-AF6D-3A90D73AAEAB}" type="presOf" srcId="{D8197B8C-B260-4A16-BDF4-0947B075E274}" destId="{25B08C86-7E15-44DC-BE7F-FFB55DD49D12}" srcOrd="0" destOrd="0" presId="urn:microsoft.com/office/officeart/2005/8/layout/target3"/>
    <dgm:cxn modelId="{886B0C99-250D-49AD-9ACA-409449D0FAC1}" type="presOf" srcId="{D1B46980-6531-4606-95E6-44980827E919}" destId="{2BE915AB-18AA-4053-B92C-3BFC9ED204BB}" srcOrd="1" destOrd="0" presId="urn:microsoft.com/office/officeart/2005/8/layout/target3"/>
    <dgm:cxn modelId="{4D847851-FC0F-47A3-99B9-D14FEC7A5EA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0F15529-C9BD-4F38-8FCC-BC319837C14C}" type="presOf" srcId="{4C35D32F-0EAB-4CD7-82EE-45574DC2A586}" destId="{890E4F0B-2866-4A3F-A3C7-2A14B1797930}" srcOrd="1" destOrd="0" presId="urn:microsoft.com/office/officeart/2005/8/layout/target3"/>
    <dgm:cxn modelId="{7A676CD0-4FF7-45FF-82AC-5AC6BCA8BBE5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E03E9E-4CB9-4B9E-9FC9-84458195029B}" type="presParOf" srcId="{333A1088-737F-45CB-B68E-254E46348037}" destId="{F5ABB229-8D3B-4694-996A-96F23CF14429}" srcOrd="0" destOrd="0" presId="urn:microsoft.com/office/officeart/2005/8/layout/target3"/>
    <dgm:cxn modelId="{A6768D92-9E34-490C-8CB5-F0DAFE923E9E}" type="presParOf" srcId="{333A1088-737F-45CB-B68E-254E46348037}" destId="{F41139FD-01EE-4571-8B17-4FB00FC51163}" srcOrd="1" destOrd="0" presId="urn:microsoft.com/office/officeart/2005/8/layout/target3"/>
    <dgm:cxn modelId="{D5DF121E-2538-416B-A544-C806C4B4A985}" type="presParOf" srcId="{333A1088-737F-45CB-B68E-254E46348037}" destId="{D005CE8C-CC26-4C3E-AC11-E15060ECD759}" srcOrd="2" destOrd="0" presId="urn:microsoft.com/office/officeart/2005/8/layout/target3"/>
    <dgm:cxn modelId="{AEBF5229-C937-4357-8320-8269743512A9}" type="presParOf" srcId="{333A1088-737F-45CB-B68E-254E46348037}" destId="{2C702D82-9B77-49B7-9568-BB8EB47C3372}" srcOrd="3" destOrd="0" presId="urn:microsoft.com/office/officeart/2005/8/layout/target3"/>
    <dgm:cxn modelId="{B2FE8D4E-F0D3-411A-94BD-4ECB849E9FB9}" type="presParOf" srcId="{333A1088-737F-45CB-B68E-254E46348037}" destId="{A52A0455-90FF-4808-ABD0-F02540D31D5A}" srcOrd="4" destOrd="0" presId="urn:microsoft.com/office/officeart/2005/8/layout/target3"/>
    <dgm:cxn modelId="{67BD2BCF-AB83-4BFD-8196-D98415416B8B}" type="presParOf" srcId="{333A1088-737F-45CB-B68E-254E46348037}" destId="{6140AFEC-043D-4C43-A2F9-D0F5331DF3A3}" srcOrd="5" destOrd="0" presId="urn:microsoft.com/office/officeart/2005/8/layout/target3"/>
    <dgm:cxn modelId="{10910D84-B773-407F-895F-C14774CB58F4}" type="presParOf" srcId="{333A1088-737F-45CB-B68E-254E46348037}" destId="{9358AC05-5D7D-4327-9F80-1AD486AEA664}" srcOrd="6" destOrd="0" presId="urn:microsoft.com/office/officeart/2005/8/layout/target3"/>
    <dgm:cxn modelId="{AA476276-BB10-46F6-A534-9308CF7F3BB2}" type="presParOf" srcId="{333A1088-737F-45CB-B68E-254E46348037}" destId="{313FC574-E1CD-4FB4-B054-0B805CE0447D}" srcOrd="7" destOrd="0" presId="urn:microsoft.com/office/officeart/2005/8/layout/target3"/>
    <dgm:cxn modelId="{3BEAE580-FF34-48B3-8EC5-53BFE86BA21F}" type="presParOf" srcId="{333A1088-737F-45CB-B68E-254E46348037}" destId="{619D679B-A015-4ECF-8348-D1034C574F40}" srcOrd="8" destOrd="0" presId="urn:microsoft.com/office/officeart/2005/8/layout/target3"/>
    <dgm:cxn modelId="{1C5816A7-AF80-4B2E-BA42-916D027AF1EF}" type="presParOf" srcId="{333A1088-737F-45CB-B68E-254E46348037}" destId="{322283A8-4A27-4CDA-BAE3-F381106A9174}" srcOrd="9" destOrd="0" presId="urn:microsoft.com/office/officeart/2005/8/layout/target3"/>
    <dgm:cxn modelId="{11D2522B-AEEF-4E86-A42D-AE991117BB6D}" type="presParOf" srcId="{333A1088-737F-45CB-B68E-254E46348037}" destId="{FFC9F71D-1B4F-4AD9-A4A6-86ADEFC8AF5C}" srcOrd="10" destOrd="0" presId="urn:microsoft.com/office/officeart/2005/8/layout/target3"/>
    <dgm:cxn modelId="{C572A9A8-81D1-4ADB-9E51-C89C73F5E8E7}" type="presParOf" srcId="{333A1088-737F-45CB-B68E-254E46348037}" destId="{25B08C86-7E15-44DC-BE7F-FFB55DD49D12}" srcOrd="11" destOrd="0" presId="urn:microsoft.com/office/officeart/2005/8/layout/target3"/>
    <dgm:cxn modelId="{90A63197-1780-4DDD-9994-D2FFEF6BB6F3}" type="presParOf" srcId="{333A1088-737F-45CB-B68E-254E46348037}" destId="{76644BE8-9D7C-4C09-B250-3D10AF48CBB7}" srcOrd="12" destOrd="0" presId="urn:microsoft.com/office/officeart/2005/8/layout/target3"/>
    <dgm:cxn modelId="{145AB53D-DF69-45A4-B68A-D68424EDFE7D}" type="presParOf" srcId="{333A1088-737F-45CB-B68E-254E46348037}" destId="{EE85B701-7295-41C0-BA7A-34D3756A2AE6}" srcOrd="13" destOrd="0" presId="urn:microsoft.com/office/officeart/2005/8/layout/target3"/>
    <dgm:cxn modelId="{E4AF902B-8680-4C85-8FBF-6B533D737312}" type="presParOf" srcId="{333A1088-737F-45CB-B68E-254E46348037}" destId="{8BEBB6EC-1DAA-4CAC-8A25-BC0FCBD5DBD5}" srcOrd="14" destOrd="0" presId="urn:microsoft.com/office/officeart/2005/8/layout/target3"/>
    <dgm:cxn modelId="{950CC133-4F00-424F-ABAD-083A3D8EDAF6}" type="presParOf" srcId="{333A1088-737F-45CB-B68E-254E46348037}" destId="{AED2198E-93D5-4001-81B4-73124B309672}" srcOrd="15" destOrd="0" presId="urn:microsoft.com/office/officeart/2005/8/layout/target3"/>
    <dgm:cxn modelId="{1BE66AAE-8293-417A-AD1A-951BC5A48104}" type="presParOf" srcId="{333A1088-737F-45CB-B68E-254E46348037}" destId="{2BE915AB-18AA-4053-B92C-3BFC9ED204BB}" srcOrd="16" destOrd="0" presId="urn:microsoft.com/office/officeart/2005/8/layout/target3"/>
    <dgm:cxn modelId="{75F3C9E6-145B-4AC1-850A-E03DD085FA50}" type="presParOf" srcId="{333A1088-737F-45CB-B68E-254E46348037}" destId="{6BB5E863-4638-4E1D-BFDE-399D028AC4ED}" srcOrd="17" destOrd="0" presId="urn:microsoft.com/office/officeart/2005/8/layout/target3"/>
    <dgm:cxn modelId="{32C56FC0-A79E-45CB-BA4E-6AEA90FF0885}" type="presParOf" srcId="{333A1088-737F-45CB-B68E-254E46348037}" destId="{5A5FFA88-C948-4069-8E93-59FA12366E83}" srcOrd="18" destOrd="0" presId="urn:microsoft.com/office/officeart/2005/8/layout/target3"/>
    <dgm:cxn modelId="{1CF50592-6DA2-439C-9A70-539E9614407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VY_32_INOVACE_04_Vlastivěda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První kmeny </a:t>
          </a:r>
          <a:r>
            <a:rPr lang="cs-CZ" sz="2000" kern="1200" smtClean="0"/>
            <a:t>na našem území.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394F1A6-2392-47CB-B931-E9501F7EE2A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C16E54B-1906-434E-9DF2-FE44856BD69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34600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067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Anotace</a:t>
            </a:r>
          </a:p>
          <a:p>
            <a:pPr marL="82296" indent="0">
              <a:buNone/>
            </a:pPr>
            <a:r>
              <a:rPr lang="cs-CZ" dirty="0" smtClean="0"/>
              <a:t>Prezentace je určena k opakování a upřesnění informací, které souvisí se střídáním kmenů na našem území. Úkolem žáků je vybrat správnou variantu a doplnit ji do textu, či zakroužkovat správnou odpověď. Správné odpovědi se žáci dovědí na dalším snímku.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99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Vlastivěda - 4.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5922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První kmeny na našem území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Opakování</a:t>
            </a:r>
            <a:endParaRPr lang="cs-CZ" sz="40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41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Germánské kmeny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8229600" cy="4781127"/>
          </a:xfrm>
        </p:spPr>
        <p:txBody>
          <a:bodyPr/>
          <a:lstStyle/>
          <a:p>
            <a:r>
              <a:rPr lang="cs-CZ" dirty="0" smtClean="0"/>
              <a:t>Kelty na našem území vystřídali Germáni.</a:t>
            </a:r>
          </a:p>
          <a:p>
            <a:endParaRPr lang="cs-CZ" dirty="0" smtClean="0"/>
          </a:p>
          <a:p>
            <a:r>
              <a:rPr lang="cs-CZ" dirty="0" smtClean="0"/>
              <a:t>V 5. století našeho letopočtu, přišly na naše území </a:t>
            </a:r>
            <a:r>
              <a:rPr lang="cs-CZ" dirty="0" smtClean="0">
                <a:solidFill>
                  <a:srgbClr val="FF0000"/>
                </a:solidFill>
              </a:rPr>
              <a:t>Slovanské kmeny.</a:t>
            </a:r>
          </a:p>
          <a:p>
            <a:r>
              <a:rPr lang="cs-CZ" dirty="0" smtClean="0"/>
              <a:t>Z těchto kmenů se  časem vyvinul </a:t>
            </a:r>
            <a:r>
              <a:rPr lang="cs-CZ" dirty="0" smtClean="0">
                <a:solidFill>
                  <a:srgbClr val="FF0000"/>
                </a:solidFill>
              </a:rPr>
              <a:t>český národ.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91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Staří 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Rozhodni, které národy patří mezi Slovany:</a:t>
            </a:r>
          </a:p>
          <a:p>
            <a:r>
              <a:rPr lang="cs-CZ" dirty="0" smtClean="0"/>
              <a:t>Češi                                   ANO        NE</a:t>
            </a:r>
          </a:p>
          <a:p>
            <a:r>
              <a:rPr lang="cs-CZ" dirty="0" smtClean="0"/>
              <a:t>Poláci                                ANO         NE</a:t>
            </a:r>
          </a:p>
          <a:p>
            <a:r>
              <a:rPr lang="cs-CZ" dirty="0" smtClean="0"/>
              <a:t>Němci                               ANO         NE</a:t>
            </a:r>
          </a:p>
          <a:p>
            <a:r>
              <a:rPr lang="cs-CZ" dirty="0" smtClean="0"/>
              <a:t>Slováci                              ANO         NE</a:t>
            </a:r>
          </a:p>
          <a:p>
            <a:r>
              <a:rPr lang="cs-CZ" dirty="0" smtClean="0"/>
              <a:t>Švédové                            ANO         NE</a:t>
            </a:r>
          </a:p>
          <a:p>
            <a:r>
              <a:rPr lang="cs-CZ" dirty="0" smtClean="0"/>
              <a:t>Rusové                             ANO         NE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387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Rozhodni, které národy patří mezi Slovany:</a:t>
            </a:r>
          </a:p>
          <a:p>
            <a:r>
              <a:rPr lang="cs-CZ" dirty="0"/>
              <a:t>Češi                                   </a:t>
            </a:r>
            <a:r>
              <a:rPr lang="cs-CZ" dirty="0">
                <a:solidFill>
                  <a:srgbClr val="FF0000"/>
                </a:solidFill>
              </a:rPr>
              <a:t>ANO</a:t>
            </a:r>
            <a:r>
              <a:rPr lang="cs-CZ" dirty="0"/>
              <a:t>        NE</a:t>
            </a:r>
          </a:p>
          <a:p>
            <a:r>
              <a:rPr lang="cs-CZ" dirty="0"/>
              <a:t>Poláci                               </a:t>
            </a:r>
            <a:r>
              <a:rPr lang="cs-CZ" dirty="0">
                <a:solidFill>
                  <a:srgbClr val="FF0000"/>
                </a:solidFill>
              </a:rPr>
              <a:t> ANO         </a:t>
            </a:r>
            <a:r>
              <a:rPr lang="cs-CZ" dirty="0"/>
              <a:t>NE</a:t>
            </a:r>
          </a:p>
          <a:p>
            <a:r>
              <a:rPr lang="cs-CZ" dirty="0"/>
              <a:t>Němci                               ANO         </a:t>
            </a:r>
            <a:r>
              <a:rPr lang="cs-CZ" dirty="0">
                <a:solidFill>
                  <a:srgbClr val="FF0000"/>
                </a:solidFill>
              </a:rPr>
              <a:t>NE</a:t>
            </a:r>
          </a:p>
          <a:p>
            <a:r>
              <a:rPr lang="cs-CZ" dirty="0"/>
              <a:t>Slováci                              </a:t>
            </a:r>
            <a:r>
              <a:rPr lang="cs-CZ" dirty="0">
                <a:solidFill>
                  <a:srgbClr val="FF0000"/>
                </a:solidFill>
              </a:rPr>
              <a:t>ANO</a:t>
            </a:r>
            <a:r>
              <a:rPr lang="cs-CZ" dirty="0"/>
              <a:t>         NE</a:t>
            </a:r>
          </a:p>
          <a:p>
            <a:r>
              <a:rPr lang="cs-CZ" dirty="0"/>
              <a:t>Švédové                            ANO         </a:t>
            </a:r>
            <a:r>
              <a:rPr lang="cs-CZ" dirty="0">
                <a:solidFill>
                  <a:srgbClr val="FF0000"/>
                </a:solidFill>
              </a:rPr>
              <a:t>NE</a:t>
            </a:r>
          </a:p>
          <a:p>
            <a:r>
              <a:rPr lang="cs-CZ" dirty="0"/>
              <a:t>Rusové                             </a:t>
            </a:r>
            <a:r>
              <a:rPr lang="cs-CZ" dirty="0">
                <a:solidFill>
                  <a:srgbClr val="FF0000"/>
                </a:solidFill>
              </a:rPr>
              <a:t>ANO</a:t>
            </a:r>
            <a:r>
              <a:rPr lang="cs-CZ" dirty="0"/>
              <a:t>         NE</a:t>
            </a:r>
          </a:p>
        </p:txBody>
      </p:sp>
    </p:spTree>
    <p:extLst>
      <p:ext uri="{BB962C8B-B14F-4D97-AF65-F5344CB8AC3E}">
        <p14:creationId xmlns:p14="http://schemas.microsoft.com/office/powerpoint/2010/main" val="14769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příchodem Slovanů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8402072" cy="48574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Vyber správnou variantu a dosaď do textu: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002060"/>
                </a:solidFill>
              </a:rPr>
              <a:t>a) Tlupy pravěkých lidí    b) Germáni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c) Keltové 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d) Slované</a:t>
            </a:r>
          </a:p>
          <a:p>
            <a:pPr marL="0" indent="0">
              <a:buNone/>
            </a:pPr>
            <a:r>
              <a:rPr lang="cs-CZ" dirty="0" smtClean="0"/>
              <a:t>……… byly první obyvatelé našeho území. </a:t>
            </a:r>
          </a:p>
          <a:p>
            <a:pPr marL="0" indent="0">
              <a:buNone/>
            </a:pPr>
            <a:r>
              <a:rPr lang="cs-CZ" dirty="0" smtClean="0"/>
              <a:t>Vystřídali je ……………, výborní řemeslníci a obchodníci. Po Keltech přichází ………………….</a:t>
            </a:r>
          </a:p>
          <a:p>
            <a:pPr marL="0" indent="0">
              <a:buNone/>
            </a:pPr>
            <a:r>
              <a:rPr lang="cs-CZ" dirty="0" smtClean="0"/>
              <a:t>V době stěhování národů se na našem území usídlili ………………….., ze kterých se vyvinul český národ.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15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Tlupy pravěkých lidí </a:t>
            </a:r>
            <a:r>
              <a:rPr lang="cs-CZ" dirty="0" smtClean="0"/>
              <a:t>byly </a:t>
            </a:r>
            <a:r>
              <a:rPr lang="cs-CZ" dirty="0"/>
              <a:t>první obyvatelé našeho území. </a:t>
            </a:r>
          </a:p>
          <a:p>
            <a:pPr marL="0" indent="0">
              <a:buNone/>
            </a:pPr>
            <a:r>
              <a:rPr lang="cs-CZ" dirty="0"/>
              <a:t>Vystřídali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Keltové, </a:t>
            </a:r>
            <a:r>
              <a:rPr lang="cs-CZ" dirty="0" smtClean="0"/>
              <a:t>kteří byli výborní </a:t>
            </a:r>
            <a:r>
              <a:rPr lang="cs-CZ" dirty="0"/>
              <a:t>řemeslníci a obchodníci. </a:t>
            </a:r>
          </a:p>
          <a:p>
            <a:pPr marL="0" indent="0">
              <a:buNone/>
            </a:pPr>
            <a:r>
              <a:rPr lang="cs-CZ" dirty="0" smtClean="0"/>
              <a:t>Po </a:t>
            </a:r>
            <a:r>
              <a:rPr lang="cs-CZ" dirty="0"/>
              <a:t>Keltech </a:t>
            </a:r>
            <a:r>
              <a:rPr lang="cs-CZ" dirty="0" smtClean="0"/>
              <a:t>přichází </a:t>
            </a:r>
            <a:r>
              <a:rPr lang="cs-CZ" dirty="0" smtClean="0">
                <a:solidFill>
                  <a:srgbClr val="FF0000"/>
                </a:solidFill>
              </a:rPr>
              <a:t>Germáni.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 době stěhování národů se na našem území </a:t>
            </a:r>
            <a:r>
              <a:rPr lang="cs-CZ" dirty="0" smtClean="0"/>
              <a:t>usídlili </a:t>
            </a:r>
            <a:r>
              <a:rPr lang="cs-CZ" dirty="0" smtClean="0">
                <a:solidFill>
                  <a:srgbClr val="FF0000"/>
                </a:solidFill>
              </a:rPr>
              <a:t>Slované, </a:t>
            </a:r>
            <a:r>
              <a:rPr lang="cs-CZ" dirty="0" smtClean="0"/>
              <a:t>ze </a:t>
            </a:r>
            <a:r>
              <a:rPr lang="cs-CZ" dirty="0"/>
              <a:t>kterých se vyvinul český národ.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20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Získávání obživy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Hlavní zdroj obživy bylo </a:t>
            </a:r>
            <a:r>
              <a:rPr lang="cs-CZ" dirty="0" smtClean="0">
                <a:solidFill>
                  <a:srgbClr val="FF0000"/>
                </a:solidFill>
              </a:rPr>
              <a:t>zemědělství </a:t>
            </a:r>
            <a:endParaRPr lang="cs-CZ" dirty="0" smtClean="0"/>
          </a:p>
          <a:p>
            <a:r>
              <a:rPr lang="cs-CZ" dirty="0" smtClean="0"/>
              <a:t>Doplň jakými způsoby lidé získávali půdu pro pěstování plodin? ………… a ………….</a:t>
            </a:r>
          </a:p>
          <a:p>
            <a:endParaRPr lang="cs-CZ" dirty="0" smtClean="0"/>
          </a:p>
          <a:p>
            <a:r>
              <a:rPr lang="cs-CZ" dirty="0" smtClean="0"/>
              <a:t>K obdělávání půdy lidé užívali různá náčiní: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1. Rádlo                2. Pluh          3. brána            </a:t>
            </a:r>
          </a:p>
          <a:p>
            <a:pPr marL="0" indent="0">
              <a:buNone/>
            </a:pPr>
            <a:r>
              <a:rPr lang="cs-CZ" dirty="0" smtClean="0"/>
              <a:t>Doplň k čemu uvedené nástroje sloužily.</a:t>
            </a:r>
          </a:p>
          <a:p>
            <a:pPr marL="0" indent="0">
              <a:buNone/>
            </a:pPr>
            <a:r>
              <a:rPr lang="cs-CZ" dirty="0" smtClean="0"/>
              <a:t>Čerpej z nabídky sloves: kypření půdy, obrácení půdy, drcení hrud, uvláčení pole, rozrývání půdy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2924944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Káceli a mýtili lesy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852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2012-9-9/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126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361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Prezentace aplikace PowerPoint</vt:lpstr>
      <vt:lpstr>Vlastivěda - 4. ročník</vt:lpstr>
      <vt:lpstr>Germánské kmeny</vt:lpstr>
      <vt:lpstr>Staří Slované</vt:lpstr>
      <vt:lpstr>Prezentace aplikace PowerPoint</vt:lpstr>
      <vt:lpstr>Před příchodem Slovanů</vt:lpstr>
      <vt:lpstr>Prezentace aplikace PowerPoint</vt:lpstr>
      <vt:lpstr> Získávání obživy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4. ročník</dc:title>
  <dc:creator>08FQ</dc:creator>
  <cp:lastModifiedBy>Klient-5</cp:lastModifiedBy>
  <cp:revision>9</cp:revision>
  <dcterms:created xsi:type="dcterms:W3CDTF">2012-12-08T15:17:43Z</dcterms:created>
  <dcterms:modified xsi:type="dcterms:W3CDTF">2012-12-19T08:36:05Z</dcterms:modified>
</cp:coreProperties>
</file>