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6" r:id="rId3"/>
    <p:sldId id="265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VY_32_INOVACE_16_Vlastivěda 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Karel IV. – opakování.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7D4829-8EAA-4953-B20A-66CF4EF4AF65}" type="presOf" srcId="{D8197B8C-B260-4A16-BDF4-0947B075E274}" destId="{25B08C86-7E15-44DC-BE7F-FFB55DD49D12}" srcOrd="0" destOrd="0" presId="urn:microsoft.com/office/officeart/2005/8/layout/target3"/>
    <dgm:cxn modelId="{FBBBD0DC-A60B-49F0-AFE8-6381A3CD641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97E3CC8-8832-4DE8-B037-FD90CB77A3EB}" type="presOf" srcId="{B651F6E3-6281-48DB-9319-2AEAFDAE7572}" destId="{6BB5E863-4638-4E1D-BFDE-399D028AC4ED}" srcOrd="1" destOrd="0" presId="urn:microsoft.com/office/officeart/2005/8/layout/target3"/>
    <dgm:cxn modelId="{C2BB09E2-4C1E-4F16-A256-62B1FF9F7E54}" type="presOf" srcId="{B651F6E3-6281-48DB-9319-2AEAFDAE7572}" destId="{619D679B-A015-4ECF-8348-D1034C574F40}" srcOrd="0" destOrd="0" presId="urn:microsoft.com/office/officeart/2005/8/layout/target3"/>
    <dgm:cxn modelId="{C0740940-E3D2-49AD-AA83-0A4E43137367}" type="presOf" srcId="{4C35D32F-0EAB-4CD7-82EE-45574DC2A586}" destId="{890E4F0B-2866-4A3F-A3C7-2A14B1797930}" srcOrd="1" destOrd="0" presId="urn:microsoft.com/office/officeart/2005/8/layout/target3"/>
    <dgm:cxn modelId="{BB83BC45-6417-41A1-A30B-534444DEC7C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31CD7E4-7387-4AE7-8A8A-04E6451058DB}" type="presOf" srcId="{D1D4F407-5343-4D3F-B5B9-D407B03CAEB4}" destId="{D005CE8C-CC26-4C3E-AC11-E15060ECD759}" srcOrd="0" destOrd="0" presId="urn:microsoft.com/office/officeart/2005/8/layout/target3"/>
    <dgm:cxn modelId="{C9B63096-0291-4F0F-90A5-5FE9073395B3}" type="presOf" srcId="{D1B46980-6531-4606-95E6-44980827E919}" destId="{2BE915AB-18AA-4053-B92C-3BFC9ED204BB}" srcOrd="1" destOrd="0" presId="urn:microsoft.com/office/officeart/2005/8/layout/target3"/>
    <dgm:cxn modelId="{EBC5B41A-00A7-45CF-BFCF-F036E9D092CC}" type="presOf" srcId="{4C35D32F-0EAB-4CD7-82EE-45574DC2A586}" destId="{8BEBB6EC-1DAA-4CAC-8A25-BC0FCBD5DBD5}" srcOrd="0" destOrd="0" presId="urn:microsoft.com/office/officeart/2005/8/layout/target3"/>
    <dgm:cxn modelId="{CE8D3168-57A6-4459-AF3D-C5F5D0785944}" type="presOf" srcId="{D1D4F407-5343-4D3F-B5B9-D407B03CAEB4}" destId="{AED2198E-93D5-4001-81B4-73124B309672}" srcOrd="1" destOrd="0" presId="urn:microsoft.com/office/officeart/2005/8/layout/target3"/>
    <dgm:cxn modelId="{B360B3F2-74C1-4EBB-A7E4-84FEFC95129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F26541B-819D-403C-8023-CC33FA5A5F69}" type="presParOf" srcId="{333A1088-737F-45CB-B68E-254E46348037}" destId="{F5ABB229-8D3B-4694-996A-96F23CF14429}" srcOrd="0" destOrd="0" presId="urn:microsoft.com/office/officeart/2005/8/layout/target3"/>
    <dgm:cxn modelId="{9200FC0A-6A81-48E8-BF01-2022F17FEB13}" type="presParOf" srcId="{333A1088-737F-45CB-B68E-254E46348037}" destId="{F41139FD-01EE-4571-8B17-4FB00FC51163}" srcOrd="1" destOrd="0" presId="urn:microsoft.com/office/officeart/2005/8/layout/target3"/>
    <dgm:cxn modelId="{5F54D195-996E-4B5B-8548-F8BC600D2574}" type="presParOf" srcId="{333A1088-737F-45CB-B68E-254E46348037}" destId="{D005CE8C-CC26-4C3E-AC11-E15060ECD759}" srcOrd="2" destOrd="0" presId="urn:microsoft.com/office/officeart/2005/8/layout/target3"/>
    <dgm:cxn modelId="{428D3044-5101-4FCF-83A8-80DD657A5818}" type="presParOf" srcId="{333A1088-737F-45CB-B68E-254E46348037}" destId="{2C702D82-9B77-49B7-9568-BB8EB47C3372}" srcOrd="3" destOrd="0" presId="urn:microsoft.com/office/officeart/2005/8/layout/target3"/>
    <dgm:cxn modelId="{670364EC-F4C0-4362-A12E-9A64D125E748}" type="presParOf" srcId="{333A1088-737F-45CB-B68E-254E46348037}" destId="{A52A0455-90FF-4808-ABD0-F02540D31D5A}" srcOrd="4" destOrd="0" presId="urn:microsoft.com/office/officeart/2005/8/layout/target3"/>
    <dgm:cxn modelId="{4CA70BE9-8153-4A11-AD98-641A992C7B75}" type="presParOf" srcId="{333A1088-737F-45CB-B68E-254E46348037}" destId="{6140AFEC-043D-4C43-A2F9-D0F5331DF3A3}" srcOrd="5" destOrd="0" presId="urn:microsoft.com/office/officeart/2005/8/layout/target3"/>
    <dgm:cxn modelId="{3E332AF6-8708-41AD-8A8F-04DD26DB4A4C}" type="presParOf" srcId="{333A1088-737F-45CB-B68E-254E46348037}" destId="{9358AC05-5D7D-4327-9F80-1AD486AEA664}" srcOrd="6" destOrd="0" presId="urn:microsoft.com/office/officeart/2005/8/layout/target3"/>
    <dgm:cxn modelId="{9A59DA8B-F183-45EE-BCB3-D130CA2E3722}" type="presParOf" srcId="{333A1088-737F-45CB-B68E-254E46348037}" destId="{313FC574-E1CD-4FB4-B054-0B805CE0447D}" srcOrd="7" destOrd="0" presId="urn:microsoft.com/office/officeart/2005/8/layout/target3"/>
    <dgm:cxn modelId="{2559970A-6C71-4AB9-9673-E8F5E73223C4}" type="presParOf" srcId="{333A1088-737F-45CB-B68E-254E46348037}" destId="{619D679B-A015-4ECF-8348-D1034C574F40}" srcOrd="8" destOrd="0" presId="urn:microsoft.com/office/officeart/2005/8/layout/target3"/>
    <dgm:cxn modelId="{530DC2E1-79FE-4D6B-940A-E5B69ADCAE8D}" type="presParOf" srcId="{333A1088-737F-45CB-B68E-254E46348037}" destId="{322283A8-4A27-4CDA-BAE3-F381106A9174}" srcOrd="9" destOrd="0" presId="urn:microsoft.com/office/officeart/2005/8/layout/target3"/>
    <dgm:cxn modelId="{8B0AAFC3-2A7B-4CD0-ABF4-BFC25AE80197}" type="presParOf" srcId="{333A1088-737F-45CB-B68E-254E46348037}" destId="{FFC9F71D-1B4F-4AD9-A4A6-86ADEFC8AF5C}" srcOrd="10" destOrd="0" presId="urn:microsoft.com/office/officeart/2005/8/layout/target3"/>
    <dgm:cxn modelId="{1320675E-9A22-4544-B23C-1A0CA47FFAFE}" type="presParOf" srcId="{333A1088-737F-45CB-B68E-254E46348037}" destId="{25B08C86-7E15-44DC-BE7F-FFB55DD49D12}" srcOrd="11" destOrd="0" presId="urn:microsoft.com/office/officeart/2005/8/layout/target3"/>
    <dgm:cxn modelId="{CB2DC2F3-FF60-44E6-A8AC-208EFA805D5C}" type="presParOf" srcId="{333A1088-737F-45CB-B68E-254E46348037}" destId="{76644BE8-9D7C-4C09-B250-3D10AF48CBB7}" srcOrd="12" destOrd="0" presId="urn:microsoft.com/office/officeart/2005/8/layout/target3"/>
    <dgm:cxn modelId="{C5546724-3554-4084-830E-85A11FCFBCA6}" type="presParOf" srcId="{333A1088-737F-45CB-B68E-254E46348037}" destId="{EE85B701-7295-41C0-BA7A-34D3756A2AE6}" srcOrd="13" destOrd="0" presId="urn:microsoft.com/office/officeart/2005/8/layout/target3"/>
    <dgm:cxn modelId="{750DF154-2273-4911-B7AA-970055CFDA02}" type="presParOf" srcId="{333A1088-737F-45CB-B68E-254E46348037}" destId="{8BEBB6EC-1DAA-4CAC-8A25-BC0FCBD5DBD5}" srcOrd="14" destOrd="0" presId="urn:microsoft.com/office/officeart/2005/8/layout/target3"/>
    <dgm:cxn modelId="{3A97CED6-A0E1-4F8A-BB0B-8487B35E2656}" type="presParOf" srcId="{333A1088-737F-45CB-B68E-254E46348037}" destId="{AED2198E-93D5-4001-81B4-73124B309672}" srcOrd="15" destOrd="0" presId="urn:microsoft.com/office/officeart/2005/8/layout/target3"/>
    <dgm:cxn modelId="{BF81E440-4661-4C90-817F-E6B940FAA786}" type="presParOf" srcId="{333A1088-737F-45CB-B68E-254E46348037}" destId="{2BE915AB-18AA-4053-B92C-3BFC9ED204BB}" srcOrd="16" destOrd="0" presId="urn:microsoft.com/office/officeart/2005/8/layout/target3"/>
    <dgm:cxn modelId="{84A7B202-4E65-45CB-86B6-F4B6CE6C6D95}" type="presParOf" srcId="{333A1088-737F-45CB-B68E-254E46348037}" destId="{6BB5E863-4638-4E1D-BFDE-399D028AC4ED}" srcOrd="17" destOrd="0" presId="urn:microsoft.com/office/officeart/2005/8/layout/target3"/>
    <dgm:cxn modelId="{C01D7CA9-3FDC-4E1C-9368-9211A5924E72}" type="presParOf" srcId="{333A1088-737F-45CB-B68E-254E46348037}" destId="{5A5FFA88-C948-4069-8E93-59FA12366E83}" srcOrd="18" destOrd="0" presId="urn:microsoft.com/office/officeart/2005/8/layout/target3"/>
    <dgm:cxn modelId="{C0FF913B-6A29-40AA-B313-419F34E81C8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VY_32_INOVACE_16_Vlastivěda 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Karel IV. – opakování.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DE1A-06C8-4CEF-98A2-D3B7A0ABD06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95702-6C7A-4DB1-919A-99FD873C6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142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DE1A-06C8-4CEF-98A2-D3B7A0ABD06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95702-6C7A-4DB1-919A-99FD873C6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047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DE1A-06C8-4CEF-98A2-D3B7A0ABD06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95702-6C7A-4DB1-919A-99FD873C6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632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DE1A-06C8-4CEF-98A2-D3B7A0ABD06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95702-6C7A-4DB1-919A-99FD873C6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143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DE1A-06C8-4CEF-98A2-D3B7A0ABD06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95702-6C7A-4DB1-919A-99FD873C6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530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DE1A-06C8-4CEF-98A2-D3B7A0ABD06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95702-6C7A-4DB1-919A-99FD873C6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647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DE1A-06C8-4CEF-98A2-D3B7A0ABD06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95702-6C7A-4DB1-919A-99FD873C6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710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DE1A-06C8-4CEF-98A2-D3B7A0ABD06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95702-6C7A-4DB1-919A-99FD873C6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826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DE1A-06C8-4CEF-98A2-D3B7A0ABD06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95702-6C7A-4DB1-919A-99FD873C6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DE1A-06C8-4CEF-98A2-D3B7A0ABD06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95702-6C7A-4DB1-919A-99FD873C6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244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DE1A-06C8-4CEF-98A2-D3B7A0ABD06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95702-6C7A-4DB1-919A-99FD873C6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781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CDE1A-06C8-4CEF-98A2-D3B7A0ABD06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095702-6C7A-4DB1-919A-99FD873C6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07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92046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3618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196752" y="260648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k opakování učiva o českém králi Karlu IV. V krátkém testu se žáci rozhodují o pravdivosti faktů a volí  správné odpovědi. Skládají z písmen slova, která souvisí s Karlovou stavitelskou činností.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375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F8\AppData\Local\Microsoft\Windows\Temporary Internet Files\Content.IE5\KFR3JRUM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3992403" cy="32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15931" y="1124744"/>
            <a:ext cx="46286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Tak ukaž, co všechno jsi z té knížky</a:t>
            </a:r>
          </a:p>
          <a:p>
            <a:r>
              <a:rPr lang="cs-CZ" sz="2400" b="1" dirty="0" smtClean="0"/>
              <a:t>vlastivědy, už vyčetl, ale hlavně,</a:t>
            </a:r>
          </a:p>
          <a:p>
            <a:r>
              <a:rPr lang="cs-CZ" sz="2400" b="1" dirty="0" smtClean="0"/>
              <a:t>jestli sis něco  </a:t>
            </a:r>
            <a:r>
              <a:rPr lang="cs-CZ" sz="2400" b="1" dirty="0" smtClean="0">
                <a:solidFill>
                  <a:srgbClr val="C00000"/>
                </a:solidFill>
              </a:rPr>
              <a:t>ZAPAMATOVAL</a:t>
            </a:r>
            <a:r>
              <a:rPr lang="cs-CZ" sz="2400" b="1" dirty="0" smtClean="0"/>
              <a:t>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950106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F8\AppData\Local\Microsoft\Windows\Temporary Internet Files\Content.IE5\YCBK4ZUL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11" y="69825"/>
            <a:ext cx="2232248" cy="15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43808" y="671258"/>
            <a:ext cx="28727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KAREL IV.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28138"/>
            <a:ext cx="63287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1. Které symboly královské  moci nechal Karel IV. zhotovit?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7402" y="2478085"/>
            <a:ext cx="63195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KORUNA  JABLKO                     ŽEZLO 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4340" y="2478085"/>
            <a:ext cx="14189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ŽELEZO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2478085"/>
            <a:ext cx="1609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HRUŠKA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3225552"/>
            <a:ext cx="52510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2. Kterými jazyky uměl Karel IV. plynně hovořit?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600" y="3799045"/>
            <a:ext cx="703808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LATINA                      ITALŠTINA  NĚMČINA</a:t>
            </a:r>
          </a:p>
          <a:p>
            <a:r>
              <a:rPr lang="cs-CZ" sz="3200" b="1" dirty="0" smtClean="0"/>
              <a:t>FRANCOUZŠTINA     ČEŠTINA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42009" y="3799045"/>
            <a:ext cx="17050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RUŠTINA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52577" y="3822503"/>
            <a:ext cx="18750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POLŠTINA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8159" y="5013176"/>
            <a:ext cx="4134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3. Který titul náležel králi Karlovi IV. ?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3714" y="5421751"/>
            <a:ext cx="895770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ŘÍMSKÝ CÍSAŘ     ČESKÝ KRÁL    BURGUNDSKÝ  KRÁL </a:t>
            </a:r>
          </a:p>
          <a:p>
            <a:r>
              <a:rPr lang="cs-CZ" sz="3200" b="1" dirty="0" smtClean="0"/>
              <a:t>                                                 MARKRABĚ MORAVSKÝ  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8159" y="5919601"/>
            <a:ext cx="39743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HRABĚ FRANCOUZSKÝ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5110528" y="44245"/>
            <a:ext cx="397089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Vyber správné možnosti!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466280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  <p:bldP spid="13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08F8\AppData\Local\Microsoft\Windows\Temporary Internet Files\Content.IE5\YCBK4ZUL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537989"/>
            <a:ext cx="2014401" cy="1810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20910" y="534149"/>
            <a:ext cx="532735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Ve větách najdi a oprav nesmysly!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7928" y="1443434"/>
            <a:ext cx="56262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Matkou Karla IV. byla Eliška                          .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1453225"/>
            <a:ext cx="17625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Pomořanská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8668" y="2348878"/>
            <a:ext cx="40091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 Karel IV. měl           manželky.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0931" y="2996952"/>
            <a:ext cx="49709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Karel IV. Byl vychován                          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25204" y="2348880"/>
            <a:ext cx="6482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dvě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1464525"/>
            <a:ext cx="1823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Přemyslovna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74068" y="2348877"/>
            <a:ext cx="750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čtyři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75533" y="2996951"/>
            <a:ext cx="14964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 klášteře.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43923" y="2996950"/>
            <a:ext cx="39994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dvoře francouzského krále.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0931" y="3706825"/>
            <a:ext cx="58196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 smrti otce Jana Lucemburského se stává 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0931" y="4595936"/>
            <a:ext cx="78450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Karlovi se na dlouhá léta podařilo zajistit v zemi mír, protože</a:t>
            </a:r>
          </a:p>
          <a:p>
            <a:r>
              <a:rPr lang="cs-CZ" sz="2400" b="1" dirty="0" smtClean="0"/>
              <a:t>všechny spory řešil 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5349" y="3699343"/>
            <a:ext cx="2168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českým králem.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29330" y="4969991"/>
            <a:ext cx="12568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válkami.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34227" y="3699344"/>
            <a:ext cx="2616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německým králem.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67030" y="4961427"/>
            <a:ext cx="4111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jednáním a válkám se vyhýbal.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0931" y="5877272"/>
            <a:ext cx="6146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Karel IV. patřil mezi nejvýznamnější panovníky 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76947" y="5876255"/>
            <a:ext cx="1289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pravěku.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76947" y="5876254"/>
            <a:ext cx="16914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středověku.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16680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  <p:bldP spid="12" grpId="0"/>
      <p:bldP spid="15" grpId="0"/>
      <p:bldP spid="16" grpId="0"/>
      <p:bldP spid="17" grpId="0"/>
      <p:bldP spid="18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995" y="260648"/>
            <a:ext cx="1816711" cy="2249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3648" y="1016232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59357" y="1591879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98382" y="1200898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19678" y="1570230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2363618" y="72484"/>
            <a:ext cx="678038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 pytlech jsou rozházená písmena, </a:t>
            </a:r>
          </a:p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slož je a dozvíš se, které stavby vybudoval Karel IV. !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842" y="1683223"/>
            <a:ext cx="1816711" cy="2249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41" y="3933056"/>
            <a:ext cx="1816711" cy="2249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040069"/>
            <a:ext cx="1816711" cy="2249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437112"/>
            <a:ext cx="1816711" cy="2249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2523" y="3933056"/>
            <a:ext cx="1816711" cy="2249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091216" y="257057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E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79912" y="2438807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75362" y="3105236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64241" y="2939910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08766" y="293991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94162" y="2510481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06056" y="4889066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19199" y="4905448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96357" y="468864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96357" y="5192696"/>
            <a:ext cx="386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30438" y="2355079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702740" y="1795653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Á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89213" y="191963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55246" y="2069475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E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23152" y="537736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Ě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067720" y="1894167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880033" y="225418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Š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67720" y="2355079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47676" y="5813557"/>
            <a:ext cx="386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049196" y="5562028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949991" y="5192696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746997" y="5637588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491661" y="4873306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925878" y="482336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Ž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664145" y="524263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Ě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7605" y="516849"/>
            <a:ext cx="1056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HRAD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6946" y="6182889"/>
            <a:ext cx="10852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MOST</a:t>
            </a:r>
            <a:endParaRPr lang="cs-CZ" sz="28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569743" y="4669476"/>
            <a:ext cx="12468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MĚSTO</a:t>
            </a:r>
            <a:endParaRPr lang="cs-CZ" sz="28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363618" y="2879813"/>
            <a:ext cx="12794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KOSTEL</a:t>
            </a:r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503684" y="1212652"/>
            <a:ext cx="14731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KLÁŠTER</a:t>
            </a:r>
            <a:endParaRPr lang="cs-CZ" sz="28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389213" y="4300144"/>
            <a:ext cx="7407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VĚŽ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17871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3" grpId="0"/>
      <p:bldP spid="44" grpId="0"/>
      <p:bldP spid="45" grpId="0"/>
      <p:bldP spid="46" grpId="0"/>
      <p:bldP spid="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C:\Users\08F8\AppData\Local\Microsoft\Windows\Temporary Internet Files\Content.IE5\HU2V1NYI\MC90043799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12976"/>
            <a:ext cx="3527675" cy="3361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94103" y="1355574"/>
            <a:ext cx="36306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No, výborně!!!!!</a:t>
            </a:r>
            <a:endParaRPr lang="cs-CZ" sz="4000" b="1" dirty="0"/>
          </a:p>
        </p:txBody>
      </p:sp>
      <p:pic>
        <p:nvPicPr>
          <p:cNvPr id="4098" name="Picture 2" descr="C:\Users\08F8\AppData\Local\Microsoft\Windows\Temporary Internet Files\Content.IE5\KFR3JRUM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128" y="83495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5292" y="4077072"/>
            <a:ext cx="47729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Ale raději se běž ještě</a:t>
            </a:r>
          </a:p>
          <a:p>
            <a:r>
              <a:rPr lang="cs-CZ" sz="4000" b="1" dirty="0" smtClean="0"/>
              <a:t>TROCHU  UČIT!!!!!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1164063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4457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Použité zdroje:</a:t>
            </a:r>
          </a:p>
          <a:p>
            <a:r>
              <a:rPr lang="cs-CZ" sz="2000" b="1" dirty="0" smtClean="0"/>
              <a:t>/citace </a:t>
            </a:r>
            <a:r>
              <a:rPr lang="cs-CZ" sz="2000" b="1" dirty="0" smtClean="0"/>
              <a:t>2012- 11- 27 </a:t>
            </a:r>
            <a:r>
              <a:rPr lang="cs-CZ" sz="2000" b="1" dirty="0" smtClean="0"/>
              <a:t>/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196752"/>
            <a:ext cx="64030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Obrázky byly vytvořeny v otevřené galerii Microsoft Office.</a:t>
            </a:r>
          </a:p>
          <a:p>
            <a:r>
              <a:rPr lang="cs-CZ" sz="2000" b="1" dirty="0" smtClean="0"/>
              <a:t>Text je vytvořen autorem materiálu.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4316235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342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3</cp:revision>
  <dcterms:created xsi:type="dcterms:W3CDTF">2012-12-18T20:28:31Z</dcterms:created>
  <dcterms:modified xsi:type="dcterms:W3CDTF">2012-12-19T11:07:53Z</dcterms:modified>
</cp:coreProperties>
</file>