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VY_32_INOVACE_17_Vlastivěda </a:t>
          </a:r>
          <a:r>
            <a:rPr lang="cs-CZ" sz="2000" dirty="0" smtClean="0"/>
            <a:t>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Stromská</a:t>
          </a:r>
          <a:r>
            <a:rPr lang="cs-CZ" sz="2000" dirty="0" smtClean="0"/>
            <a:t>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Skutky českých králů.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F5DD15-EFC3-40E5-B288-7F5A58533A84}" type="presOf" srcId="{4C35D32F-0EAB-4CD7-82EE-45574DC2A586}" destId="{890E4F0B-2866-4A3F-A3C7-2A14B1797930}" srcOrd="1" destOrd="0" presId="urn:microsoft.com/office/officeart/2005/8/layout/target3"/>
    <dgm:cxn modelId="{C8B671C8-A830-4D70-B812-80159340CEA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3FFF898-DD6B-4E16-8973-8E952057D224}" type="presOf" srcId="{D1B46980-6531-4606-95E6-44980827E919}" destId="{6140AFEC-043D-4C43-A2F9-D0F5331DF3A3}" srcOrd="0" destOrd="0" presId="urn:microsoft.com/office/officeart/2005/8/layout/target3"/>
    <dgm:cxn modelId="{79AE2B9A-78F0-4659-829B-8C945399FA10}" type="presOf" srcId="{D1D4F407-5343-4D3F-B5B9-D407B03CAEB4}" destId="{AED2198E-93D5-4001-81B4-73124B309672}" srcOrd="1" destOrd="0" presId="urn:microsoft.com/office/officeart/2005/8/layout/target3"/>
    <dgm:cxn modelId="{DA26593D-A9FA-4D2D-8DDF-D7E82E287422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1450185-06A6-464E-955A-C3C341500B07}" type="presOf" srcId="{D8197B8C-B260-4A16-BDF4-0947B075E274}" destId="{25B08C86-7E15-44DC-BE7F-FFB55DD49D12}" srcOrd="0" destOrd="0" presId="urn:microsoft.com/office/officeart/2005/8/layout/target3"/>
    <dgm:cxn modelId="{9AB711F9-925D-4337-857F-0BC9D54925E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21FFE75-4ED6-435E-B2D7-88BD3BAB2D1C}" type="presOf" srcId="{D1B46980-6531-4606-95E6-44980827E919}" destId="{2BE915AB-18AA-4053-B92C-3BFC9ED204BB}" srcOrd="1" destOrd="0" presId="urn:microsoft.com/office/officeart/2005/8/layout/target3"/>
    <dgm:cxn modelId="{20931D32-BD39-4DEE-8F7B-A8B8A4BBF176}" type="presOf" srcId="{B651F6E3-6281-48DB-9319-2AEAFDAE7572}" destId="{6BB5E863-4638-4E1D-BFDE-399D028AC4ED}" srcOrd="1" destOrd="0" presId="urn:microsoft.com/office/officeart/2005/8/layout/target3"/>
    <dgm:cxn modelId="{BD502354-1D69-4B97-A269-D6C574F0D05E}" type="presOf" srcId="{D1D4F407-5343-4D3F-B5B9-D407B03CAEB4}" destId="{D005CE8C-CC26-4C3E-AC11-E15060ECD759}" srcOrd="0" destOrd="0" presId="urn:microsoft.com/office/officeart/2005/8/layout/target3"/>
    <dgm:cxn modelId="{50219FA6-AF2F-44E1-B22A-25BB0E055AF7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05D5C2-44B1-411A-BE36-AA81839A25F7}" type="presParOf" srcId="{333A1088-737F-45CB-B68E-254E46348037}" destId="{F5ABB229-8D3B-4694-996A-96F23CF14429}" srcOrd="0" destOrd="0" presId="urn:microsoft.com/office/officeart/2005/8/layout/target3"/>
    <dgm:cxn modelId="{E15625FE-1A96-4348-992E-DD9BA1B0C660}" type="presParOf" srcId="{333A1088-737F-45CB-B68E-254E46348037}" destId="{F41139FD-01EE-4571-8B17-4FB00FC51163}" srcOrd="1" destOrd="0" presId="urn:microsoft.com/office/officeart/2005/8/layout/target3"/>
    <dgm:cxn modelId="{851ADAB8-BDCF-4BDF-B31D-C02E7DD7A972}" type="presParOf" srcId="{333A1088-737F-45CB-B68E-254E46348037}" destId="{D005CE8C-CC26-4C3E-AC11-E15060ECD759}" srcOrd="2" destOrd="0" presId="urn:microsoft.com/office/officeart/2005/8/layout/target3"/>
    <dgm:cxn modelId="{1564CC3E-1E51-4CA2-A9D2-09E76F84B7DD}" type="presParOf" srcId="{333A1088-737F-45CB-B68E-254E46348037}" destId="{2C702D82-9B77-49B7-9568-BB8EB47C3372}" srcOrd="3" destOrd="0" presId="urn:microsoft.com/office/officeart/2005/8/layout/target3"/>
    <dgm:cxn modelId="{6896FD7F-596E-4D33-936D-88E921249BA9}" type="presParOf" srcId="{333A1088-737F-45CB-B68E-254E46348037}" destId="{A52A0455-90FF-4808-ABD0-F02540D31D5A}" srcOrd="4" destOrd="0" presId="urn:microsoft.com/office/officeart/2005/8/layout/target3"/>
    <dgm:cxn modelId="{5FF2ACE3-1D12-4DDD-A9D3-146C93F7618A}" type="presParOf" srcId="{333A1088-737F-45CB-B68E-254E46348037}" destId="{6140AFEC-043D-4C43-A2F9-D0F5331DF3A3}" srcOrd="5" destOrd="0" presId="urn:microsoft.com/office/officeart/2005/8/layout/target3"/>
    <dgm:cxn modelId="{DB237796-82DE-4801-BCB5-34A8BFF40B57}" type="presParOf" srcId="{333A1088-737F-45CB-B68E-254E46348037}" destId="{9358AC05-5D7D-4327-9F80-1AD486AEA664}" srcOrd="6" destOrd="0" presId="urn:microsoft.com/office/officeart/2005/8/layout/target3"/>
    <dgm:cxn modelId="{35798E94-B9B8-4B72-90E6-F0FD27AE22C4}" type="presParOf" srcId="{333A1088-737F-45CB-B68E-254E46348037}" destId="{313FC574-E1CD-4FB4-B054-0B805CE0447D}" srcOrd="7" destOrd="0" presId="urn:microsoft.com/office/officeart/2005/8/layout/target3"/>
    <dgm:cxn modelId="{5113F032-F676-44C7-B73C-FAA32DE599EA}" type="presParOf" srcId="{333A1088-737F-45CB-B68E-254E46348037}" destId="{619D679B-A015-4ECF-8348-D1034C574F40}" srcOrd="8" destOrd="0" presId="urn:microsoft.com/office/officeart/2005/8/layout/target3"/>
    <dgm:cxn modelId="{C0FA3D14-AF5E-4E67-8372-F7D44BCB3E2E}" type="presParOf" srcId="{333A1088-737F-45CB-B68E-254E46348037}" destId="{322283A8-4A27-4CDA-BAE3-F381106A9174}" srcOrd="9" destOrd="0" presId="urn:microsoft.com/office/officeart/2005/8/layout/target3"/>
    <dgm:cxn modelId="{BCE60E87-0942-4C4F-87D5-F60FA21208D5}" type="presParOf" srcId="{333A1088-737F-45CB-B68E-254E46348037}" destId="{FFC9F71D-1B4F-4AD9-A4A6-86ADEFC8AF5C}" srcOrd="10" destOrd="0" presId="urn:microsoft.com/office/officeart/2005/8/layout/target3"/>
    <dgm:cxn modelId="{5B4C810D-F489-4FAE-9906-18296AC53132}" type="presParOf" srcId="{333A1088-737F-45CB-B68E-254E46348037}" destId="{25B08C86-7E15-44DC-BE7F-FFB55DD49D12}" srcOrd="11" destOrd="0" presId="urn:microsoft.com/office/officeart/2005/8/layout/target3"/>
    <dgm:cxn modelId="{783A7F76-6B1F-409B-A43D-FAB31246AFF0}" type="presParOf" srcId="{333A1088-737F-45CB-B68E-254E46348037}" destId="{76644BE8-9D7C-4C09-B250-3D10AF48CBB7}" srcOrd="12" destOrd="0" presId="urn:microsoft.com/office/officeart/2005/8/layout/target3"/>
    <dgm:cxn modelId="{C95E9824-75F8-455B-8988-66C0FA855F2C}" type="presParOf" srcId="{333A1088-737F-45CB-B68E-254E46348037}" destId="{EE85B701-7295-41C0-BA7A-34D3756A2AE6}" srcOrd="13" destOrd="0" presId="urn:microsoft.com/office/officeart/2005/8/layout/target3"/>
    <dgm:cxn modelId="{FAB44F23-02F4-4958-A919-B901C69831E8}" type="presParOf" srcId="{333A1088-737F-45CB-B68E-254E46348037}" destId="{8BEBB6EC-1DAA-4CAC-8A25-BC0FCBD5DBD5}" srcOrd="14" destOrd="0" presId="urn:microsoft.com/office/officeart/2005/8/layout/target3"/>
    <dgm:cxn modelId="{F7CFE16E-AB50-4457-AA7C-26D7063F0F52}" type="presParOf" srcId="{333A1088-737F-45CB-B68E-254E46348037}" destId="{AED2198E-93D5-4001-81B4-73124B309672}" srcOrd="15" destOrd="0" presId="urn:microsoft.com/office/officeart/2005/8/layout/target3"/>
    <dgm:cxn modelId="{A975DEE2-2BA7-4AF3-8A50-40C2BD2668D8}" type="presParOf" srcId="{333A1088-737F-45CB-B68E-254E46348037}" destId="{2BE915AB-18AA-4053-B92C-3BFC9ED204BB}" srcOrd="16" destOrd="0" presId="urn:microsoft.com/office/officeart/2005/8/layout/target3"/>
    <dgm:cxn modelId="{AC117957-6214-4227-AB39-48107F70C706}" type="presParOf" srcId="{333A1088-737F-45CB-B68E-254E46348037}" destId="{6BB5E863-4638-4E1D-BFDE-399D028AC4ED}" srcOrd="17" destOrd="0" presId="urn:microsoft.com/office/officeart/2005/8/layout/target3"/>
    <dgm:cxn modelId="{18D30F03-AC9A-4E7C-A8CD-0CF9FE47974A}" type="presParOf" srcId="{333A1088-737F-45CB-B68E-254E46348037}" destId="{5A5FFA88-C948-4069-8E93-59FA12366E83}" srcOrd="18" destOrd="0" presId="urn:microsoft.com/office/officeart/2005/8/layout/target3"/>
    <dgm:cxn modelId="{CE1206C6-4BD2-40BF-8DE6-F829C205C4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Stromská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VY_32_INOVACE_17_Vlastivěda </a:t>
          </a:r>
          <a:r>
            <a:rPr lang="cs-CZ" sz="2000" kern="1200" dirty="0" smtClean="0"/>
            <a:t>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Skutky českých králů.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0B13AFB-2A16-4613-9B59-19C76DD3674A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1E46F920-1C0F-43E5-9F86-827667C3C9E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991901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053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významných skutcích králů z rodu Přemyslovců. Prezentace je také zaměřena na gotický stavební sloh a jeho znaky. Žáci musí najít ukryté názvy staveb a doplnit názvy staveb v gotickém slohu. Správné odpovědi žáci obdrží po kliknutí. </a:t>
            </a:r>
          </a:p>
        </p:txBody>
      </p:sp>
    </p:spTree>
    <p:extLst>
      <p:ext uri="{BB962C8B-B14F-4D97-AF65-F5344CB8AC3E}">
        <p14:creationId xmlns:p14="http://schemas.microsoft.com/office/powerpoint/2010/main" val="710027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Vlastivěda 4. ročník</a:t>
            </a:r>
            <a:br>
              <a:rPr lang="cs-CZ" dirty="0" smtClean="0"/>
            </a:br>
            <a:r>
              <a:rPr lang="cs-CZ" dirty="0" smtClean="0"/>
              <a:t>Přemyslovští králové a jejich skutky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Opakování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57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stavební sloh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zpřeházených slabik slož název stavebního slohu, který se dostal i do Českých zemí: 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TIKAGO   </a:t>
            </a:r>
          </a:p>
          <a:p>
            <a:pPr marL="82296" indent="0">
              <a:buNone/>
            </a:pPr>
            <a:r>
              <a:rPr lang="cs-CZ" dirty="0" smtClean="0"/>
              <a:t>V tomto stavebním slohu se stavěly různé stavby. Najdi ukryté názvy staveb:</a:t>
            </a:r>
          </a:p>
          <a:p>
            <a:pPr marL="82296" indent="0">
              <a:buNone/>
            </a:pPr>
            <a:r>
              <a:rPr lang="cs-CZ" dirty="0" err="1">
                <a:solidFill>
                  <a:srgbClr val="FF0000"/>
                </a:solidFill>
              </a:rPr>
              <a:t>a</a:t>
            </a:r>
            <a:r>
              <a:rPr lang="cs-CZ" dirty="0" err="1" smtClean="0">
                <a:solidFill>
                  <a:srgbClr val="FF0000"/>
                </a:solidFill>
              </a:rPr>
              <a:t>klmípchrámydsiesillhradydadkoměšťanskédomydhdleuak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82296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2481872"/>
            <a:ext cx="18722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/>
          </a:p>
          <a:p>
            <a:r>
              <a:rPr lang="cs-CZ" sz="3200" dirty="0" smtClean="0"/>
              <a:t>GOTIKA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157192"/>
            <a:ext cx="4842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Chrámy, hrady, měšťanské domy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120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gotického slohu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Víš, čím se vyznačovaly stavby postavené v gotickém slohu?</a:t>
            </a:r>
          </a:p>
          <a:p>
            <a:r>
              <a:rPr lang="cs-CZ" dirty="0" smtClean="0"/>
              <a:t>Vyber z nabídky správná slova: </a:t>
            </a:r>
            <a:r>
              <a:rPr lang="cs-CZ" dirty="0" smtClean="0">
                <a:solidFill>
                  <a:srgbClr val="FF0000"/>
                </a:solidFill>
              </a:rPr>
              <a:t>vysoký, malý, kulatý, štíhlý, sdružený, okrouhlý oblouk, klenba, lomený oblouk, pilíře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4149080"/>
            <a:ext cx="63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Vysoký, štíhlý, lomený oblouk, pilíře, klenba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873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Stavitelská činnost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Český král Karel IV. nechal v Praze na Pražském hradě postavit gotickou katedrálu. Doplň název této stavby:</a:t>
            </a:r>
          </a:p>
          <a:p>
            <a:r>
              <a:rPr lang="cs-CZ" dirty="0" smtClean="0"/>
              <a:t>Ch- - - s- - - - - - V - - - a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V blízkosti Prahy se nachází hrad    postavený v gotickém slohu. </a:t>
            </a:r>
          </a:p>
          <a:p>
            <a:r>
              <a:rPr lang="cs-CZ" dirty="0" smtClean="0"/>
              <a:t>Hrad K- - - - - - - - -. </a:t>
            </a:r>
          </a:p>
          <a:p>
            <a:r>
              <a:rPr lang="cs-CZ" dirty="0" smtClean="0"/>
              <a:t>Víš jak se jmenuje film, který se tam natáčel?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299695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Chrám svatého Víta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72100" y="4659172"/>
            <a:ext cx="2484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Hrad Karlštejn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69139" y="5803914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Noc na Karlštejně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47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činy českých králů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jiným slovem proces osídlování dosud pustých oblastí? </a:t>
            </a:r>
          </a:p>
          <a:p>
            <a:pPr marL="82296" indent="0">
              <a:buNone/>
            </a:pPr>
            <a:r>
              <a:rPr lang="cs-CZ" dirty="0" smtClean="0"/>
              <a:t>    LOCEZANIK</a:t>
            </a:r>
          </a:p>
          <a:p>
            <a:pPr marL="82296" indent="0">
              <a:buNone/>
            </a:pPr>
            <a:r>
              <a:rPr lang="cs-CZ" dirty="0" smtClean="0"/>
              <a:t>? Kteří čeští králové tento proces podporovali? </a:t>
            </a:r>
          </a:p>
          <a:p>
            <a:pPr marL="82296" indent="0">
              <a:buNone/>
            </a:pPr>
            <a:r>
              <a:rPr lang="cs-CZ" dirty="0" smtClean="0"/>
              <a:t>Jak cizinci získávali půdu? </a:t>
            </a:r>
          </a:p>
          <a:p>
            <a:pPr marL="82296" indent="0">
              <a:buNone/>
            </a:pPr>
            <a:r>
              <a:rPr lang="cs-CZ" dirty="0" smtClean="0"/>
              <a:t>?Odkud cizí osadníci přicházeli?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7919" y="263691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KOLONIZACE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91774" y="3645024"/>
            <a:ext cx="49727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Přemysl Otakar I. a jeho syn Václav I.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32240" y="4706853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 Německa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76416" y="4164245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Mýtili a káceli les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473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3729" y="332656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</a:t>
            </a:r>
            <a:r>
              <a:rPr lang="cs-CZ" sz="2000" smtClean="0"/>
              <a:t>citace </a:t>
            </a:r>
            <a:r>
              <a:rPr lang="cs-CZ" sz="2000" smtClean="0"/>
              <a:t>2012-10-4/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3729" y="1340768"/>
            <a:ext cx="7508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75487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93</TotalTime>
  <Words>327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Anotace:</vt:lpstr>
      <vt:lpstr>Vlastivěda 4. ročník Přemyslovští králové a jejich skutky</vt:lpstr>
      <vt:lpstr>Nový stavební sloh</vt:lpstr>
      <vt:lpstr>Znaky gotického slohu</vt:lpstr>
      <vt:lpstr>Stavitelská činnost Karla IV.</vt:lpstr>
      <vt:lpstr>Významné činy českých králů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4. ročník Přemyslovci</dc:title>
  <dc:creator>08FQ</dc:creator>
  <cp:lastModifiedBy>Klient-5</cp:lastModifiedBy>
  <cp:revision>14</cp:revision>
  <dcterms:created xsi:type="dcterms:W3CDTF">2012-12-11T14:13:04Z</dcterms:created>
  <dcterms:modified xsi:type="dcterms:W3CDTF">2012-12-19T08:32:09Z</dcterms:modified>
</cp:coreProperties>
</file>