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56" r:id="rId4"/>
    <p:sldId id="261" r:id="rId5"/>
    <p:sldId id="257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VY_32_INOVACE_18_Vlastivěda 4.ročník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Středověké vesnice.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3DDE73-70BA-4C66-9868-35F3E4602686}" type="presOf" srcId="{D1B46980-6531-4606-95E6-44980827E919}" destId="{2BE915AB-18AA-4053-B92C-3BFC9ED204BB}" srcOrd="1" destOrd="0" presId="urn:microsoft.com/office/officeart/2005/8/layout/target3"/>
    <dgm:cxn modelId="{EFAE42FB-4671-4062-BF63-89924589DC2D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6A5ED9D-1A56-479A-B165-D87493F1BB05}" type="presOf" srcId="{4C35D32F-0EAB-4CD7-82EE-45574DC2A586}" destId="{8BEBB6EC-1DAA-4CAC-8A25-BC0FCBD5DBD5}" srcOrd="0" destOrd="0" presId="urn:microsoft.com/office/officeart/2005/8/layout/target3"/>
    <dgm:cxn modelId="{95B66AC3-516E-42DA-8E00-05FFAA88F66C}" type="presOf" srcId="{B651F6E3-6281-48DB-9319-2AEAFDAE7572}" destId="{619D679B-A015-4ECF-8348-D1034C574F40}" srcOrd="0" destOrd="0" presId="urn:microsoft.com/office/officeart/2005/8/layout/target3"/>
    <dgm:cxn modelId="{B28C7102-5E47-4BC8-9272-C87E0E2F2956}" type="presOf" srcId="{757F3AB3-0718-4624-B441-E567A8F0AB56}" destId="{333A1088-737F-45CB-B68E-254E46348037}" srcOrd="0" destOrd="0" presId="urn:microsoft.com/office/officeart/2005/8/layout/target3"/>
    <dgm:cxn modelId="{916603F3-2460-4273-8707-81BB22069D66}" type="presOf" srcId="{B651F6E3-6281-48DB-9319-2AEAFDAE7572}" destId="{6BB5E863-4638-4E1D-BFDE-399D028AC4ED}" srcOrd="1" destOrd="0" presId="urn:microsoft.com/office/officeart/2005/8/layout/target3"/>
    <dgm:cxn modelId="{A2CA2E67-F4C1-4B1E-9505-3E8E02A1E243}" type="presOf" srcId="{D1B46980-6531-4606-95E6-44980827E919}" destId="{6140AFEC-043D-4C43-A2F9-D0F5331DF3A3}" srcOrd="0" destOrd="0" presId="urn:microsoft.com/office/officeart/2005/8/layout/target3"/>
    <dgm:cxn modelId="{3188E23C-C985-44B6-813E-3B9AE677BEF0}" type="presOf" srcId="{D8197B8C-B260-4A16-BDF4-0947B075E274}" destId="{25B08C86-7E15-44DC-BE7F-FFB55DD49D12}" srcOrd="0" destOrd="0" presId="urn:microsoft.com/office/officeart/2005/8/layout/target3"/>
    <dgm:cxn modelId="{7092FD34-E965-426A-A7C7-B00F90EF3A31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4B38E49-1454-4237-A56A-6C6D2271366B}" type="presOf" srcId="{D1D4F407-5343-4D3F-B5B9-D407B03CAEB4}" destId="{AED2198E-93D5-4001-81B4-73124B309672}" srcOrd="1" destOrd="0" presId="urn:microsoft.com/office/officeart/2005/8/layout/target3"/>
    <dgm:cxn modelId="{6CEBD9DD-C463-4C87-868C-EF9A6413AAB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73B2FD8-E9AE-4020-A674-2B6BCA2D94F4}" type="presParOf" srcId="{333A1088-737F-45CB-B68E-254E46348037}" destId="{F5ABB229-8D3B-4694-996A-96F23CF14429}" srcOrd="0" destOrd="0" presId="urn:microsoft.com/office/officeart/2005/8/layout/target3"/>
    <dgm:cxn modelId="{F9E3EE0A-5544-4F7F-B89F-45C4B175AC3C}" type="presParOf" srcId="{333A1088-737F-45CB-B68E-254E46348037}" destId="{F41139FD-01EE-4571-8B17-4FB00FC51163}" srcOrd="1" destOrd="0" presId="urn:microsoft.com/office/officeart/2005/8/layout/target3"/>
    <dgm:cxn modelId="{9DDDE6BD-0BD9-4053-B90D-10BAAC08D3F7}" type="presParOf" srcId="{333A1088-737F-45CB-B68E-254E46348037}" destId="{D005CE8C-CC26-4C3E-AC11-E15060ECD759}" srcOrd="2" destOrd="0" presId="urn:microsoft.com/office/officeart/2005/8/layout/target3"/>
    <dgm:cxn modelId="{2BCC76D4-1ED0-4D52-AEE5-E7BEA7517023}" type="presParOf" srcId="{333A1088-737F-45CB-B68E-254E46348037}" destId="{2C702D82-9B77-49B7-9568-BB8EB47C3372}" srcOrd="3" destOrd="0" presId="urn:microsoft.com/office/officeart/2005/8/layout/target3"/>
    <dgm:cxn modelId="{A719AD21-B719-434F-AD49-BCECC82515ED}" type="presParOf" srcId="{333A1088-737F-45CB-B68E-254E46348037}" destId="{A52A0455-90FF-4808-ABD0-F02540D31D5A}" srcOrd="4" destOrd="0" presId="urn:microsoft.com/office/officeart/2005/8/layout/target3"/>
    <dgm:cxn modelId="{158C16C4-7EB2-4D3C-8838-3195EAD49773}" type="presParOf" srcId="{333A1088-737F-45CB-B68E-254E46348037}" destId="{6140AFEC-043D-4C43-A2F9-D0F5331DF3A3}" srcOrd="5" destOrd="0" presId="urn:microsoft.com/office/officeart/2005/8/layout/target3"/>
    <dgm:cxn modelId="{EEA30600-B982-49F7-9701-EDCDCAD83BF1}" type="presParOf" srcId="{333A1088-737F-45CB-B68E-254E46348037}" destId="{9358AC05-5D7D-4327-9F80-1AD486AEA664}" srcOrd="6" destOrd="0" presId="urn:microsoft.com/office/officeart/2005/8/layout/target3"/>
    <dgm:cxn modelId="{6A885068-3B62-4B49-9445-EE93A8AD58D5}" type="presParOf" srcId="{333A1088-737F-45CB-B68E-254E46348037}" destId="{313FC574-E1CD-4FB4-B054-0B805CE0447D}" srcOrd="7" destOrd="0" presId="urn:microsoft.com/office/officeart/2005/8/layout/target3"/>
    <dgm:cxn modelId="{74311351-1F01-469E-84CD-1347DF3DAB4D}" type="presParOf" srcId="{333A1088-737F-45CB-B68E-254E46348037}" destId="{619D679B-A015-4ECF-8348-D1034C574F40}" srcOrd="8" destOrd="0" presId="urn:microsoft.com/office/officeart/2005/8/layout/target3"/>
    <dgm:cxn modelId="{5429EF8A-6FD0-47D2-8437-6FBFC2EC155D}" type="presParOf" srcId="{333A1088-737F-45CB-B68E-254E46348037}" destId="{322283A8-4A27-4CDA-BAE3-F381106A9174}" srcOrd="9" destOrd="0" presId="urn:microsoft.com/office/officeart/2005/8/layout/target3"/>
    <dgm:cxn modelId="{23064BB1-BE65-4461-92E9-48180824631B}" type="presParOf" srcId="{333A1088-737F-45CB-B68E-254E46348037}" destId="{FFC9F71D-1B4F-4AD9-A4A6-86ADEFC8AF5C}" srcOrd="10" destOrd="0" presId="urn:microsoft.com/office/officeart/2005/8/layout/target3"/>
    <dgm:cxn modelId="{1DA8CFEE-CFA1-43D4-8139-B1C2EE85DE15}" type="presParOf" srcId="{333A1088-737F-45CB-B68E-254E46348037}" destId="{25B08C86-7E15-44DC-BE7F-FFB55DD49D12}" srcOrd="11" destOrd="0" presId="urn:microsoft.com/office/officeart/2005/8/layout/target3"/>
    <dgm:cxn modelId="{1EAAA386-0A4C-4F7A-9CA0-0DA68B739353}" type="presParOf" srcId="{333A1088-737F-45CB-B68E-254E46348037}" destId="{76644BE8-9D7C-4C09-B250-3D10AF48CBB7}" srcOrd="12" destOrd="0" presId="urn:microsoft.com/office/officeart/2005/8/layout/target3"/>
    <dgm:cxn modelId="{66F066FA-39CA-449F-A962-CE39B7B309E0}" type="presParOf" srcId="{333A1088-737F-45CB-B68E-254E46348037}" destId="{EE85B701-7295-41C0-BA7A-34D3756A2AE6}" srcOrd="13" destOrd="0" presId="urn:microsoft.com/office/officeart/2005/8/layout/target3"/>
    <dgm:cxn modelId="{38784004-999C-468F-87C0-CA21FE386F3C}" type="presParOf" srcId="{333A1088-737F-45CB-B68E-254E46348037}" destId="{8BEBB6EC-1DAA-4CAC-8A25-BC0FCBD5DBD5}" srcOrd="14" destOrd="0" presId="urn:microsoft.com/office/officeart/2005/8/layout/target3"/>
    <dgm:cxn modelId="{BA44F5C5-345A-4943-9714-63D9F0239C85}" type="presParOf" srcId="{333A1088-737F-45CB-B68E-254E46348037}" destId="{AED2198E-93D5-4001-81B4-73124B309672}" srcOrd="15" destOrd="0" presId="urn:microsoft.com/office/officeart/2005/8/layout/target3"/>
    <dgm:cxn modelId="{5AA2AFFF-6A5A-4AFA-8524-C90D0F08AD57}" type="presParOf" srcId="{333A1088-737F-45CB-B68E-254E46348037}" destId="{2BE915AB-18AA-4053-B92C-3BFC9ED204BB}" srcOrd="16" destOrd="0" presId="urn:microsoft.com/office/officeart/2005/8/layout/target3"/>
    <dgm:cxn modelId="{4B452EAF-37F6-43C6-9636-68E0C9CCC170}" type="presParOf" srcId="{333A1088-737F-45CB-B68E-254E46348037}" destId="{6BB5E863-4638-4E1D-BFDE-399D028AC4ED}" srcOrd="17" destOrd="0" presId="urn:microsoft.com/office/officeart/2005/8/layout/target3"/>
    <dgm:cxn modelId="{200AF36B-0B4A-4CDB-A617-52F3B62D6836}" type="presParOf" srcId="{333A1088-737F-45CB-B68E-254E46348037}" destId="{5A5FFA88-C948-4069-8E93-59FA12366E83}" srcOrd="18" destOrd="0" presId="urn:microsoft.com/office/officeart/2005/8/layout/target3"/>
    <dgm:cxn modelId="{329A7852-764A-4D78-9D58-48B1BB08656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VY_32_INOVACE_18_Vlastivěda 4.ročník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Středověké vesnice.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107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710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323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06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4758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715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5838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8202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016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109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7091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5BEDF-6BB8-4FC8-A0A4-FC84BEA6316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E282B-8AB2-43A0-898D-734E859475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291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2476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68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196752" y="260648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seznámení žáků s životem rolníků  ve středověkých  vesnicích. Jak vypadaly středověké vesnice, jak lidé ve středověkých vesnicích  žili v souladu s přírodou v průběhu roku, jakým způsobem obdělávali svá pole.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5530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557750" y="141802"/>
            <a:ext cx="356783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Středověká vesnice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5257" y="748939"/>
            <a:ext cx="888320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Vesnici tvořilo 15 až 30 obytných stavení s dvorem a </a:t>
            </a:r>
          </a:p>
          <a:p>
            <a:r>
              <a:rPr lang="cs-CZ" sz="2400" b="1" dirty="0" smtClean="0"/>
              <a:t>oplocenou zahradou. Vesnice měly pravidelné uspořádání, </a:t>
            </a:r>
          </a:p>
          <a:p>
            <a:r>
              <a:rPr lang="cs-CZ" sz="2400" b="1" dirty="0" smtClean="0"/>
              <a:t>uprostřed vesnice bývalo volné prostranství – náves.</a:t>
            </a:r>
          </a:p>
          <a:p>
            <a:r>
              <a:rPr lang="cs-CZ" sz="2400" b="1" dirty="0" smtClean="0"/>
              <a:t>Okolo dvorů a zahrad stavěli vesničané ploty splétané z proutí.</a:t>
            </a:r>
          </a:p>
          <a:p>
            <a:r>
              <a:rPr lang="cs-CZ" sz="2400" b="1" dirty="0" smtClean="0"/>
              <a:t>Jedinou kamennou stavbou na vesnici býval kostel. S kostelem </a:t>
            </a:r>
          </a:p>
          <a:p>
            <a:r>
              <a:rPr lang="cs-CZ" sz="2400" b="1" dirty="0" smtClean="0"/>
              <a:t>se nespojoval jen náboženský život vesnice ale před kostelem se lidé</a:t>
            </a:r>
          </a:p>
          <a:p>
            <a:r>
              <a:rPr lang="cs-CZ" sz="2400" b="1" dirty="0" smtClean="0"/>
              <a:t>scházeli k projednávání nejrůznějších záležitostí, žebráci se zde</a:t>
            </a:r>
          </a:p>
          <a:p>
            <a:r>
              <a:rPr lang="cs-CZ" sz="2400" b="1" dirty="0" smtClean="0"/>
              <a:t>doprošovali almužny.</a:t>
            </a:r>
            <a:endParaRPr lang="cs-CZ" sz="2400" b="1" dirty="0"/>
          </a:p>
        </p:txBody>
      </p:sp>
      <p:sp>
        <p:nvSpPr>
          <p:cNvPr id="10" name="Obdélník 9"/>
          <p:cNvSpPr/>
          <p:nvPr/>
        </p:nvSpPr>
        <p:spPr>
          <a:xfrm>
            <a:off x="1388472" y="3776977"/>
            <a:ext cx="592720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vypadalo venkovské stavení?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-50056" y="4361752"/>
            <a:ext cx="92938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Stavení, ve kterém žilo i 8 lidí mělo jen jednu obytnou místnost. </a:t>
            </a:r>
          </a:p>
          <a:p>
            <a:r>
              <a:rPr lang="cs-CZ" sz="2400" b="1" dirty="0" smtClean="0"/>
              <a:t>Vedle ní byl vchod s malou předsíní a komorou, která sloužila k </a:t>
            </a:r>
          </a:p>
          <a:p>
            <a:r>
              <a:rPr lang="cs-CZ" sz="2400" b="1" dirty="0" smtClean="0"/>
              <a:t>ukládání nářadí a potravin. Stěny byly z otesaných kmenů stromů,</a:t>
            </a:r>
          </a:p>
          <a:p>
            <a:r>
              <a:rPr lang="cs-CZ" sz="2400" b="1" dirty="0" smtClean="0"/>
              <a:t>mezery se ucpaly mechem a jílem. K pokrytí střechy se používala sláma.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9444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66602" y="188640"/>
            <a:ext cx="55899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Jak vypadala obytná místnost?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06" y="908720"/>
            <a:ext cx="91106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Měla jen malá okna, uprostřed místnosti stál stůl a lavice. Vesničané</a:t>
            </a:r>
          </a:p>
          <a:p>
            <a:r>
              <a:rPr lang="cs-CZ" sz="2400" b="1" dirty="0" smtClean="0"/>
              <a:t>spali na jednoduchém dřevěném lůžku, nebo na hromádkách sena </a:t>
            </a:r>
          </a:p>
          <a:p>
            <a:r>
              <a:rPr lang="cs-CZ" sz="2400" b="1" dirty="0" smtClean="0"/>
              <a:t>na hliněné podlaze. Místnost byla vytápěna pecí, ve které pekli chleba</a:t>
            </a:r>
          </a:p>
          <a:p>
            <a:r>
              <a:rPr lang="cs-CZ" sz="2400" b="1" dirty="0" smtClean="0"/>
              <a:t>a na ohništi se připravovalo jídlo.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206" y="2780928"/>
            <a:ext cx="880452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Své obytné stavení  a téměř vše z jeho  vnitřního vybavení  si museli</a:t>
            </a:r>
          </a:p>
          <a:p>
            <a:r>
              <a:rPr lang="cs-CZ" sz="2400" b="1" dirty="0" smtClean="0"/>
              <a:t>vesničané zhotovit sami.</a:t>
            </a:r>
          </a:p>
          <a:p>
            <a:r>
              <a:rPr lang="cs-CZ" sz="2400" b="1" dirty="0" smtClean="0"/>
              <a:t>Jen železné nářadí a keramické nádoby kupovali na městském trhu.</a:t>
            </a:r>
          </a:p>
          <a:p>
            <a:r>
              <a:rPr lang="cs-CZ" sz="2400" b="1" dirty="0" smtClean="0"/>
              <a:t>Ženy na venkově praly prádlo u potoka a špínu vytloukaly prkénky.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421446" y="4601547"/>
            <a:ext cx="38160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Hospodářská stavení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666" y="5301208"/>
            <a:ext cx="8139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Dřevěná hospodářská stavení jako chlévy, stodoly a kůlny stály</a:t>
            </a:r>
          </a:p>
          <a:p>
            <a:r>
              <a:rPr lang="cs-CZ" sz="2400" b="1" dirty="0" smtClean="0"/>
              <a:t>na dvoře u obytného stavení.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36234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51720" y="115277"/>
            <a:ext cx="31575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Obdělávání půdy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34076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2668" y="783478"/>
            <a:ext cx="878234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Lidé žijící ve středověku měli s opatřováním obživy daleko více</a:t>
            </a:r>
          </a:p>
          <a:p>
            <a:r>
              <a:rPr lang="cs-CZ" sz="2400" b="1" dirty="0" smtClean="0"/>
              <a:t> starostí, než my máme dnes. Těžká práce vesničanů přinášela jen </a:t>
            </a:r>
          </a:p>
          <a:p>
            <a:r>
              <a:rPr lang="cs-CZ" sz="2400" b="1" dirty="0" smtClean="0"/>
              <a:t>malou úrodu. Jedinými  pomocníky rolníka při práci na poli byla</a:t>
            </a:r>
          </a:p>
          <a:p>
            <a:r>
              <a:rPr lang="cs-CZ" sz="2400" b="1" dirty="0" smtClean="0"/>
              <a:t>zvířata zapřažená do pluhu.</a:t>
            </a:r>
          </a:p>
          <a:p>
            <a:r>
              <a:rPr lang="cs-CZ" sz="2400" b="1" dirty="0" smtClean="0"/>
              <a:t>Půda patřila panovníkovi , šlechtě a církvi. Rolník pracoval na půdě,</a:t>
            </a:r>
          </a:p>
          <a:p>
            <a:r>
              <a:rPr lang="cs-CZ" sz="2400" b="1" dirty="0" smtClean="0"/>
              <a:t>kterou měl pouze propůjčenou a musel  za to odvádět určité dávky. </a:t>
            </a:r>
          </a:p>
          <a:p>
            <a:r>
              <a:rPr lang="cs-CZ" sz="2400" b="1" dirty="0" smtClean="0"/>
              <a:t>Kromě obilí pěstovali také mák, řepu, chmel, vinou révu a další.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2484324" y="3461134"/>
            <a:ext cx="25971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Chov dobytka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8252" y="4443377"/>
            <a:ext cx="84662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Vesničané také chovali dobytek- krávy, ovce,</a:t>
            </a:r>
          </a:p>
          <a:p>
            <a:r>
              <a:rPr lang="cs-CZ" sz="2400" b="1" dirty="0" smtClean="0"/>
              <a:t>prasata a drůbež. Domácí zvířata se po většinu roku pásla</a:t>
            </a:r>
          </a:p>
          <a:p>
            <a:r>
              <a:rPr lang="cs-CZ" sz="2400" b="1" dirty="0" smtClean="0"/>
              <a:t>venku. Hubené, špatně živené krávy však dávaly jen málo mléka.  </a:t>
            </a:r>
            <a:endParaRPr lang="cs-CZ" sz="2400" b="1" dirty="0"/>
          </a:p>
        </p:txBody>
      </p:sp>
      <p:pic>
        <p:nvPicPr>
          <p:cNvPr id="1026" name="Picture 2" descr="C:\Users\08F8\AppData\Local\Microsoft\Windows\Temporary Internet Files\Content.IE5\HU2V1NYI\MC900287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873" y="3652173"/>
            <a:ext cx="1312136" cy="1582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F8\AppData\Local\Microsoft\Windows\Temporary Internet Files\Content.IE5\HU2V1NYI\MC9001921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262" y="5643706"/>
            <a:ext cx="1563006" cy="1160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6635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15277"/>
            <a:ext cx="589142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Život  na vesnici v průběhu roku </a:t>
            </a:r>
            <a:endParaRPr lang="cs-CZ" sz="3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795115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Naši předkové neměli hodiny, čas jim plynul pomaleji,</a:t>
            </a:r>
          </a:p>
          <a:p>
            <a:r>
              <a:rPr lang="cs-CZ" sz="2400" b="1" dirty="0" smtClean="0"/>
              <a:t>v průběhu dne určovali čas podle Slunce na obloze, </a:t>
            </a:r>
          </a:p>
          <a:p>
            <a:r>
              <a:rPr lang="cs-CZ" sz="2400" b="1" dirty="0" smtClean="0"/>
              <a:t>doma pak podle délky shořelé svíčky. </a:t>
            </a:r>
          </a:p>
          <a:p>
            <a:r>
              <a:rPr lang="cs-CZ" sz="2400" b="1" dirty="0" smtClean="0"/>
              <a:t>Jednotlivé dny v roce označovali podle náboženských svátků.</a:t>
            </a:r>
          </a:p>
          <a:p>
            <a:r>
              <a:rPr lang="cs-CZ" sz="2400" b="1" dirty="0" smtClean="0"/>
              <a:t>Vánoce- po Vánocích nastalo dlouhé období masopustu</a:t>
            </a:r>
          </a:p>
          <a:p>
            <a:r>
              <a:rPr lang="cs-CZ" sz="2400" b="1" dirty="0" smtClean="0"/>
              <a:t>spojené s veselými zábavami.</a:t>
            </a:r>
          </a:p>
          <a:p>
            <a:r>
              <a:rPr lang="cs-CZ" sz="2400" b="1" dirty="0" smtClean="0"/>
              <a:t>Po skončení masopustu pak velký půst a přípravy na</a:t>
            </a:r>
          </a:p>
          <a:p>
            <a:r>
              <a:rPr lang="cs-CZ" sz="2400" b="1" dirty="0" smtClean="0"/>
              <a:t>velikonoční svátky. </a:t>
            </a:r>
          </a:p>
          <a:p>
            <a:r>
              <a:rPr lang="cs-CZ" sz="2400" b="1" dirty="0" smtClean="0"/>
              <a:t>V červnu začínala senoseč, když byla tráva už dost vysoká</a:t>
            </a:r>
          </a:p>
          <a:p>
            <a:r>
              <a:rPr lang="cs-CZ" sz="2400" b="1" dirty="0" smtClean="0"/>
              <a:t>a sekala se kosami. V létě se sklízelo obilí na poli a na podzim</a:t>
            </a:r>
          </a:p>
          <a:p>
            <a:r>
              <a:rPr lang="cs-CZ" sz="2400" b="1" dirty="0" smtClean="0"/>
              <a:t>se šlapaly hrozny holýma nohama a v sudech kvasilo víno.</a:t>
            </a:r>
          </a:p>
          <a:p>
            <a:r>
              <a:rPr lang="cs-CZ" sz="2400" b="1" dirty="0" smtClean="0"/>
              <a:t>Během prvních zimních měsíců pak nastal čas zabíjačky.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42040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8802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Použité zdroje:</a:t>
            </a:r>
          </a:p>
          <a:p>
            <a:r>
              <a:rPr lang="cs-CZ" sz="2000" b="1" dirty="0" smtClean="0"/>
              <a:t>/citace </a:t>
            </a:r>
            <a:r>
              <a:rPr lang="cs-CZ" sz="2000" b="1" dirty="0" smtClean="0"/>
              <a:t>2012- 12- 5 </a:t>
            </a:r>
            <a:r>
              <a:rPr lang="cs-CZ" sz="2000" b="1" dirty="0" smtClean="0"/>
              <a:t>/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38394" y="1196752"/>
            <a:ext cx="64383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Obrázky byly vytvořeny v otevřené galerii Microsoft Office.</a:t>
            </a:r>
          </a:p>
          <a:p>
            <a:r>
              <a:rPr lang="cs-CZ" sz="2000" b="1" dirty="0" smtClean="0"/>
              <a:t>Text je vytvořen autorem materiálu.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64910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547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08F8</cp:lastModifiedBy>
  <cp:revision>19</cp:revision>
  <dcterms:created xsi:type="dcterms:W3CDTF">2012-12-15T21:02:13Z</dcterms:created>
  <dcterms:modified xsi:type="dcterms:W3CDTF">2012-12-19T11:08:59Z</dcterms:modified>
</cp:coreProperties>
</file>