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drawings/drawing1.xml" ContentType="application/vnd.openxmlformats-officedocument.drawingml.chartshape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5050"/>
    <a:srgbClr val="FFFFFF"/>
    <a:srgbClr val="FFCCFF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List_aplikace_Microsoft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"/>
          <c:y val="6.1732718539678738E-2"/>
          <c:w val="0.51601086322543011"/>
          <c:h val="0.93826728146032123"/>
        </c:manualLayout>
      </c:layout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dPt>
            <c:idx val="0"/>
            <c:bubble3D val="0"/>
            <c:spPr>
              <a:solidFill>
                <a:srgbClr val="0070C0"/>
              </a:solidFill>
            </c:spPr>
          </c:dPt>
          <c:dPt>
            <c:idx val="1"/>
            <c:bubble3D val="0"/>
            <c:spPr>
              <a:solidFill>
                <a:srgbClr val="FFC000"/>
              </a:solidFill>
            </c:spPr>
          </c:dPt>
          <c:cat>
            <c:strRef>
              <c:f>List1!$A$2:$A$5</c:f>
              <c:strCache>
                <c:ptCount val="1"/>
                <c:pt idx="0">
                  <c:v>1. čtvrt.</c:v>
                </c:pt>
              </c:strCache>
            </c:strRef>
          </c:cat>
          <c:val>
            <c:numRef>
              <c:f>List1!$B$2:$B$5</c:f>
              <c:numCache>
                <c:formatCode>0%</c:formatCode>
                <c:ptCount val="4"/>
                <c:pt idx="0" formatCode="General">
                  <c:v>8.1999999999999993</c:v>
                </c:pt>
                <c:pt idx="1">
                  <c:v>3.5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spPr>
    <a:solidFill>
      <a:schemeClr val="accent5">
        <a:lumMod val="20000"/>
        <a:lumOff val="80000"/>
      </a:schemeClr>
    </a:solidFill>
  </c:spPr>
  <c:txPr>
    <a:bodyPr/>
    <a:lstStyle/>
    <a:p>
      <a:pPr>
        <a:defRPr sz="1800"/>
      </a:pPr>
      <a:endParaRPr lang="cs-CZ"/>
    </a:p>
  </c:txPr>
  <c:externalData r:id="rId1">
    <c:autoUpdate val="0"/>
  </c:externalData>
  <c:userShapes r:id="rId2"/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VY_52_INOVACE_03_Rozmanitost  podmínek života 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Rozmanitost podmínek života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Přírodověda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B38442E3-D498-4F2A-9ACC-A8DDA3FE9EAA}" type="presOf" srcId="{445C7998-7549-48B0-BD68-D4F0167F02E5}" destId="{4D19AB04-24FA-40C2-B203-52AE3D15E171}" srcOrd="1" destOrd="0" presId="urn:microsoft.com/office/officeart/2005/8/layout/target3"/>
    <dgm:cxn modelId="{03BD7296-4947-4EFD-84E6-480C6317C2C6}" type="presOf" srcId="{DAEA276B-ECF9-46F6-A7D3-4693B2D32BC4}" destId="{F69A1436-182C-465B-AD7F-FE48E0C090C1}" srcOrd="1" destOrd="0" presId="urn:microsoft.com/office/officeart/2005/8/layout/target3"/>
    <dgm:cxn modelId="{92991EEF-F04A-41E0-A074-3179FE3FCBCB}" type="presOf" srcId="{445C7998-7549-48B0-BD68-D4F0167F02E5}" destId="{BC35EE03-4121-4EF9-923D-7CB6D30D358D}" srcOrd="0" destOrd="0" presId="urn:microsoft.com/office/officeart/2005/8/layout/target3"/>
    <dgm:cxn modelId="{FFDC08F0-B00D-417A-B765-D9E2181CFA0E}" type="presOf" srcId="{C73C7642-F245-4585-8F88-243F9FAEF6CA}" destId="{AA41A67C-3D3F-4AE9-9E0F-5D7F7BB2E741}" srcOrd="1" destOrd="0" presId="urn:microsoft.com/office/officeart/2005/8/layout/target3"/>
    <dgm:cxn modelId="{260658A5-F542-4794-BBBB-AA0A82EB9368}" type="presOf" srcId="{FBBFC3EA-9D9D-4F3A-BEA6-9C2C0E46BF20}" destId="{643EA938-EDE0-4533-ACCC-D2BD6F3A527C}" srcOrd="0" destOrd="0" presId="urn:microsoft.com/office/officeart/2005/8/layout/target3"/>
    <dgm:cxn modelId="{D15F9E1E-3353-457D-BADD-04F6A83AE9DA}" type="presOf" srcId="{EBC41103-E2E5-4D48-9B4B-425520D3D098}" destId="{F969C235-9271-4D34-B740-D627A121CAD0}" srcOrd="1" destOrd="0" presId="urn:microsoft.com/office/officeart/2005/8/layout/target3"/>
    <dgm:cxn modelId="{EEC757DF-DDAE-4AD2-B2B0-4F54A174565B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41265E2-71B0-496C-AA67-30A2F3CF6783}" type="presOf" srcId="{019433A1-1324-4DE1-9E6F-32B851095F74}" destId="{E7297F21-D4FD-4A41-AE58-814D01A6B5E7}" srcOrd="1" destOrd="0" presId="urn:microsoft.com/office/officeart/2005/8/layout/target3"/>
    <dgm:cxn modelId="{B25FA8F5-C0AA-41A8-9504-C5279A1E6A58}" type="presOf" srcId="{FBBFC3EA-9D9D-4F3A-BEA6-9C2C0E46BF20}" destId="{832BF48F-0145-4429-9E02-8FCA946CCE9E}" srcOrd="1" destOrd="0" presId="urn:microsoft.com/office/officeart/2005/8/layout/target3"/>
    <dgm:cxn modelId="{315DF921-D658-404F-9525-ED0EF89F7020}" type="presOf" srcId="{C73C7642-F245-4585-8F88-243F9FAEF6CA}" destId="{97289DF2-90F4-4EC2-A9FC-633B00BAB610}" srcOrd="0" destOrd="0" presId="urn:microsoft.com/office/officeart/2005/8/layout/target3"/>
    <dgm:cxn modelId="{59015053-5869-45D5-B620-06EE5A504127}" type="presOf" srcId="{DAEA276B-ECF9-46F6-A7D3-4693B2D32BC4}" destId="{CDED6FE3-AD8F-4ACC-B6B8-710EDDD97598}" srcOrd="0" destOrd="0" presId="urn:microsoft.com/office/officeart/2005/8/layout/target3"/>
    <dgm:cxn modelId="{714E79E0-C5D8-470E-9A63-3127878AA1B3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61FFCA74-C6EE-4353-9250-E58EF888406F}" type="presOf" srcId="{EBC41103-E2E5-4D48-9B4B-425520D3D098}" destId="{50C2F88D-8688-44C2-A854-691F34009D3B}" srcOrd="0" destOrd="0" presId="urn:microsoft.com/office/officeart/2005/8/layout/target3"/>
    <dgm:cxn modelId="{27CCC087-0C54-42A5-90D6-B198A87E00DD}" type="presParOf" srcId="{71045F8C-00FA-488E-A7BD-E2E6753D979D}" destId="{3577EC6B-C980-4F34-8C69-4365E7B8FC8C}" srcOrd="0" destOrd="0" presId="urn:microsoft.com/office/officeart/2005/8/layout/target3"/>
    <dgm:cxn modelId="{2917FBAD-DA01-4ED5-BB22-E6244626334F}" type="presParOf" srcId="{71045F8C-00FA-488E-A7BD-E2E6753D979D}" destId="{6940EB87-DC1D-4BC3-9408-9AC2E1FFC039}" srcOrd="1" destOrd="0" presId="urn:microsoft.com/office/officeart/2005/8/layout/target3"/>
    <dgm:cxn modelId="{4867A4FD-9C05-4347-A8FA-699B4EE3A2D8}" type="presParOf" srcId="{71045F8C-00FA-488E-A7BD-E2E6753D979D}" destId="{BC35EE03-4121-4EF9-923D-7CB6D30D358D}" srcOrd="2" destOrd="0" presId="urn:microsoft.com/office/officeart/2005/8/layout/target3"/>
    <dgm:cxn modelId="{60C68FB5-9956-4B52-9BEE-9327FB8FA860}" type="presParOf" srcId="{71045F8C-00FA-488E-A7BD-E2E6753D979D}" destId="{C95EEA27-3CBF-4645-A92D-9D8AF5C1CBFC}" srcOrd="3" destOrd="0" presId="urn:microsoft.com/office/officeart/2005/8/layout/target3"/>
    <dgm:cxn modelId="{94B37C18-B029-4B26-AA2F-35A013923C61}" type="presParOf" srcId="{71045F8C-00FA-488E-A7BD-E2E6753D979D}" destId="{851BB866-B6AE-4566-893F-4C635BA974FC}" srcOrd="4" destOrd="0" presId="urn:microsoft.com/office/officeart/2005/8/layout/target3"/>
    <dgm:cxn modelId="{C88EA497-98C5-4722-AD64-006AEEBEF590}" type="presParOf" srcId="{71045F8C-00FA-488E-A7BD-E2E6753D979D}" destId="{643EA938-EDE0-4533-ACCC-D2BD6F3A527C}" srcOrd="5" destOrd="0" presId="urn:microsoft.com/office/officeart/2005/8/layout/target3"/>
    <dgm:cxn modelId="{95AB8AC2-2E70-4221-8A8D-3878ED138FEA}" type="presParOf" srcId="{71045F8C-00FA-488E-A7BD-E2E6753D979D}" destId="{92F31B18-D66D-4CC7-89B9-378928DE877D}" srcOrd="6" destOrd="0" presId="urn:microsoft.com/office/officeart/2005/8/layout/target3"/>
    <dgm:cxn modelId="{F186126A-ED4A-4AD0-B7B3-044851FAFCE6}" type="presParOf" srcId="{71045F8C-00FA-488E-A7BD-E2E6753D979D}" destId="{902074E1-B931-4618-97F1-FADBE82E9C3C}" srcOrd="7" destOrd="0" presId="urn:microsoft.com/office/officeart/2005/8/layout/target3"/>
    <dgm:cxn modelId="{3FE29E11-74FE-4323-B435-293B3EC5AEDC}" type="presParOf" srcId="{71045F8C-00FA-488E-A7BD-E2E6753D979D}" destId="{A3817367-F2BC-482F-8832-FA00B51DCCF3}" srcOrd="8" destOrd="0" presId="urn:microsoft.com/office/officeart/2005/8/layout/target3"/>
    <dgm:cxn modelId="{92B6C8CB-957C-448B-8198-E084883DF8CB}" type="presParOf" srcId="{71045F8C-00FA-488E-A7BD-E2E6753D979D}" destId="{626ABFF6-56C8-4386-B662-68EC364EED9D}" srcOrd="9" destOrd="0" presId="urn:microsoft.com/office/officeart/2005/8/layout/target3"/>
    <dgm:cxn modelId="{2677A176-B17A-4DBB-94CF-13DA41C056C9}" type="presParOf" srcId="{71045F8C-00FA-488E-A7BD-E2E6753D979D}" destId="{6DB11F1C-D028-4800-9625-6611CA9DE6D4}" srcOrd="10" destOrd="0" presId="urn:microsoft.com/office/officeart/2005/8/layout/target3"/>
    <dgm:cxn modelId="{602695CA-B9CC-4C37-8267-73DCEBDF40B7}" type="presParOf" srcId="{71045F8C-00FA-488E-A7BD-E2E6753D979D}" destId="{CDED6FE3-AD8F-4ACC-B6B8-710EDDD97598}" srcOrd="11" destOrd="0" presId="urn:microsoft.com/office/officeart/2005/8/layout/target3"/>
    <dgm:cxn modelId="{AC413054-15C1-4F0E-8432-F0C432935801}" type="presParOf" srcId="{71045F8C-00FA-488E-A7BD-E2E6753D979D}" destId="{397AC6D7-84A6-4150-958F-83C92D9ACF38}" srcOrd="12" destOrd="0" presId="urn:microsoft.com/office/officeart/2005/8/layout/target3"/>
    <dgm:cxn modelId="{E8ACC70C-62CA-423E-B762-97701F7BFE46}" type="presParOf" srcId="{71045F8C-00FA-488E-A7BD-E2E6753D979D}" destId="{D7419528-33A6-416D-9E64-B3F7915C5149}" srcOrd="13" destOrd="0" presId="urn:microsoft.com/office/officeart/2005/8/layout/target3"/>
    <dgm:cxn modelId="{13E11E05-AD59-483E-BB00-60F7107791A6}" type="presParOf" srcId="{71045F8C-00FA-488E-A7BD-E2E6753D979D}" destId="{97289DF2-90F4-4EC2-A9FC-633B00BAB610}" srcOrd="14" destOrd="0" presId="urn:microsoft.com/office/officeart/2005/8/layout/target3"/>
    <dgm:cxn modelId="{7176BC99-C91D-4B6D-8523-20347C32BC06}" type="presParOf" srcId="{71045F8C-00FA-488E-A7BD-E2E6753D979D}" destId="{234EBA9D-95B4-4C20-A84E-6F65F1085DC6}" srcOrd="15" destOrd="0" presId="urn:microsoft.com/office/officeart/2005/8/layout/target3"/>
    <dgm:cxn modelId="{E46CD092-E71D-4404-A084-829CBB61E6E1}" type="presParOf" srcId="{71045F8C-00FA-488E-A7BD-E2E6753D979D}" destId="{12255512-213F-41DF-90A6-8B4CD74A2B52}" srcOrd="16" destOrd="0" presId="urn:microsoft.com/office/officeart/2005/8/layout/target3"/>
    <dgm:cxn modelId="{E80F12C8-CDA5-4473-9C45-B703D5693AC5}" type="presParOf" srcId="{71045F8C-00FA-488E-A7BD-E2E6753D979D}" destId="{50C2F88D-8688-44C2-A854-691F34009D3B}" srcOrd="17" destOrd="0" presId="urn:microsoft.com/office/officeart/2005/8/layout/target3"/>
    <dgm:cxn modelId="{41065F7E-61B6-459D-A58E-E93A9DF2D8A3}" type="presParOf" srcId="{71045F8C-00FA-488E-A7BD-E2E6753D979D}" destId="{4D19AB04-24FA-40C2-B203-52AE3D15E171}" srcOrd="18" destOrd="0" presId="urn:microsoft.com/office/officeart/2005/8/layout/target3"/>
    <dgm:cxn modelId="{E8461596-AC9A-423E-968C-12F0FA58E43E}" type="presParOf" srcId="{71045F8C-00FA-488E-A7BD-E2E6753D979D}" destId="{832BF48F-0145-4429-9E02-8FCA946CCE9E}" srcOrd="19" destOrd="0" presId="urn:microsoft.com/office/officeart/2005/8/layout/target3"/>
    <dgm:cxn modelId="{7BF7D83A-0D5B-4DDC-9C65-10AE76AE3576}" type="presParOf" srcId="{71045F8C-00FA-488E-A7BD-E2E6753D979D}" destId="{E7297F21-D4FD-4A41-AE58-814D01A6B5E7}" srcOrd="20" destOrd="0" presId="urn:microsoft.com/office/officeart/2005/8/layout/target3"/>
    <dgm:cxn modelId="{C0FBBA93-478F-47F5-A832-DAB53670CAFE}" type="presParOf" srcId="{71045F8C-00FA-488E-A7BD-E2E6753D979D}" destId="{F69A1436-182C-465B-AD7F-FE48E0C090C1}" srcOrd="21" destOrd="0" presId="urn:microsoft.com/office/officeart/2005/8/layout/target3"/>
    <dgm:cxn modelId="{DE6AF38B-B15F-44C4-B868-EB3371D97F41}" type="presParOf" srcId="{71045F8C-00FA-488E-A7BD-E2E6753D979D}" destId="{AA41A67C-3D3F-4AE9-9E0F-5D7F7BB2E741}" srcOrd="22" destOrd="0" presId="urn:microsoft.com/office/officeart/2005/8/layout/target3"/>
    <dgm:cxn modelId="{3A9A300F-55BF-4BF5-8DA6-F53821A696D2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9B5C7BC-7BDA-4656-8762-241AD7DFDA82}" type="doc">
      <dgm:prSet loTypeId="urn:microsoft.com/office/officeart/2005/8/layout/pyramid1" loCatId="pyramid" qsTypeId="urn:microsoft.com/office/officeart/2005/8/quickstyle/3d5" qsCatId="3D" csTypeId="urn:microsoft.com/office/officeart/2005/8/colors/colorful2" csCatId="colorful" phldr="1"/>
      <dgm:spPr/>
    </dgm:pt>
    <dgm:pt modelId="{14A410B0-2468-452E-9E24-03A2124DA5F9}">
      <dgm:prSet phldrT="[Text]"/>
      <dgm:spPr/>
      <dgm:t>
        <a:bodyPr/>
        <a:lstStyle/>
        <a:p>
          <a:r>
            <a:rPr lang="cs-CZ" dirty="0" smtClean="0"/>
            <a:t>DRAVCI</a:t>
          </a:r>
          <a:endParaRPr lang="cs-CZ" dirty="0"/>
        </a:p>
      </dgm:t>
    </dgm:pt>
    <dgm:pt modelId="{E4963640-47AD-46D4-B458-DD02EF50CEEF}" type="parTrans" cxnId="{927D9E04-FB37-4674-AB9B-49D16B197638}">
      <dgm:prSet/>
      <dgm:spPr/>
      <dgm:t>
        <a:bodyPr/>
        <a:lstStyle/>
        <a:p>
          <a:endParaRPr lang="cs-CZ"/>
        </a:p>
      </dgm:t>
    </dgm:pt>
    <dgm:pt modelId="{0CB25006-42F3-431D-987B-850C93059E68}" type="sibTrans" cxnId="{927D9E04-FB37-4674-AB9B-49D16B197638}">
      <dgm:prSet/>
      <dgm:spPr/>
      <dgm:t>
        <a:bodyPr/>
        <a:lstStyle/>
        <a:p>
          <a:endParaRPr lang="cs-CZ"/>
        </a:p>
      </dgm:t>
    </dgm:pt>
    <dgm:pt modelId="{172F7F95-BAC1-41E4-B892-0C0022186FB3}">
      <dgm:prSet phldrT="[Text]"/>
      <dgm:spPr/>
      <dgm:t>
        <a:bodyPr/>
        <a:lstStyle/>
        <a:p>
          <a:r>
            <a:rPr lang="cs-CZ" dirty="0" smtClean="0"/>
            <a:t>BÝLOŽRAVCI</a:t>
          </a:r>
          <a:endParaRPr lang="cs-CZ" dirty="0"/>
        </a:p>
      </dgm:t>
    </dgm:pt>
    <dgm:pt modelId="{1AB6BDEE-5351-491E-AE00-20A6CC7EB28F}" type="parTrans" cxnId="{F5234878-B86F-4D7A-9D5C-8C1B3C44DFEB}">
      <dgm:prSet/>
      <dgm:spPr/>
      <dgm:t>
        <a:bodyPr/>
        <a:lstStyle/>
        <a:p>
          <a:endParaRPr lang="cs-CZ"/>
        </a:p>
      </dgm:t>
    </dgm:pt>
    <dgm:pt modelId="{45264AE2-25C9-44CE-94DC-ABCB2F883214}" type="sibTrans" cxnId="{F5234878-B86F-4D7A-9D5C-8C1B3C44DFEB}">
      <dgm:prSet/>
      <dgm:spPr/>
      <dgm:t>
        <a:bodyPr/>
        <a:lstStyle/>
        <a:p>
          <a:endParaRPr lang="cs-CZ"/>
        </a:p>
      </dgm:t>
    </dgm:pt>
    <dgm:pt modelId="{88A01382-AC97-4E06-A258-260D0054DB2A}">
      <dgm:prSet phldrT="[Text]"/>
      <dgm:spPr/>
      <dgm:t>
        <a:bodyPr/>
        <a:lstStyle/>
        <a:p>
          <a:r>
            <a:rPr lang="cs-CZ" dirty="0" smtClean="0"/>
            <a:t>ŘASY</a:t>
          </a:r>
          <a:endParaRPr lang="cs-CZ" dirty="0"/>
        </a:p>
      </dgm:t>
    </dgm:pt>
    <dgm:pt modelId="{E8D7E50D-20C8-4B94-91E3-9AE0B1FA3732}" type="parTrans" cxnId="{E7FA5E8F-C0DA-44E2-9E06-CB080809E85B}">
      <dgm:prSet/>
      <dgm:spPr/>
      <dgm:t>
        <a:bodyPr/>
        <a:lstStyle/>
        <a:p>
          <a:endParaRPr lang="cs-CZ"/>
        </a:p>
      </dgm:t>
    </dgm:pt>
    <dgm:pt modelId="{0F54599B-3E19-479E-9B0D-4F47167082C3}" type="sibTrans" cxnId="{E7FA5E8F-C0DA-44E2-9E06-CB080809E85B}">
      <dgm:prSet/>
      <dgm:spPr/>
      <dgm:t>
        <a:bodyPr/>
        <a:lstStyle/>
        <a:p>
          <a:endParaRPr lang="cs-CZ"/>
        </a:p>
      </dgm:t>
    </dgm:pt>
    <dgm:pt modelId="{13156268-B8CA-4E98-ADED-412290204B72}" type="pres">
      <dgm:prSet presAssocID="{49B5C7BC-7BDA-4656-8762-241AD7DFDA82}" presName="Name0" presStyleCnt="0">
        <dgm:presLayoutVars>
          <dgm:dir/>
          <dgm:animLvl val="lvl"/>
          <dgm:resizeHandles val="exact"/>
        </dgm:presLayoutVars>
      </dgm:prSet>
      <dgm:spPr/>
    </dgm:pt>
    <dgm:pt modelId="{783FE548-4708-4480-B1C2-408B2EEC0DC0}" type="pres">
      <dgm:prSet presAssocID="{14A410B0-2468-452E-9E24-03A2124DA5F9}" presName="Name8" presStyleCnt="0"/>
      <dgm:spPr/>
    </dgm:pt>
    <dgm:pt modelId="{CA734745-5A6F-45C5-8EFD-B36FE87D3909}" type="pres">
      <dgm:prSet presAssocID="{14A410B0-2468-452E-9E24-03A2124DA5F9}" presName="level" presStyleLbl="node1" presStyleIdx="0" presStyleCnt="3">
        <dgm:presLayoutVars>
          <dgm:chMax val="1"/>
          <dgm:bulletEnabled val="1"/>
        </dgm:presLayoutVars>
      </dgm:prSet>
      <dgm:spPr/>
    </dgm:pt>
    <dgm:pt modelId="{555806DE-EE61-43A5-9B9D-26DCF742100C}" type="pres">
      <dgm:prSet presAssocID="{14A410B0-2468-452E-9E24-03A2124DA5F9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2E19C844-2A16-47A9-A32E-5D96ADCC1674}" type="pres">
      <dgm:prSet presAssocID="{172F7F95-BAC1-41E4-B892-0C0022186FB3}" presName="Name8" presStyleCnt="0"/>
      <dgm:spPr/>
    </dgm:pt>
    <dgm:pt modelId="{06B88423-5509-4F7F-B3EF-4525F4C15257}" type="pres">
      <dgm:prSet presAssocID="{172F7F95-BAC1-41E4-B892-0C0022186FB3}" presName="level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097931-E521-4BAB-8210-E7F0D647DB67}" type="pres">
      <dgm:prSet presAssocID="{172F7F95-BAC1-41E4-B892-0C0022186FB3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7971A2-F551-42DC-8F1C-51686C3DAE10}" type="pres">
      <dgm:prSet presAssocID="{88A01382-AC97-4E06-A258-260D0054DB2A}" presName="Name8" presStyleCnt="0"/>
      <dgm:spPr/>
    </dgm:pt>
    <dgm:pt modelId="{EBD25122-6D9D-442D-AE68-92F80B1D5887}" type="pres">
      <dgm:prSet presAssocID="{88A01382-AC97-4E06-A258-260D0054DB2A}" presName="level" presStyleLbl="node1" presStyleIdx="2" presStyleCnt="3">
        <dgm:presLayoutVars>
          <dgm:chMax val="1"/>
          <dgm:bulletEnabled val="1"/>
        </dgm:presLayoutVars>
      </dgm:prSet>
      <dgm:spPr/>
    </dgm:pt>
    <dgm:pt modelId="{10A70A2A-C7C2-4987-995E-0A3AC181BF19}" type="pres">
      <dgm:prSet presAssocID="{88A01382-AC97-4E06-A258-260D0054DB2A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F5234878-B86F-4D7A-9D5C-8C1B3C44DFEB}" srcId="{49B5C7BC-7BDA-4656-8762-241AD7DFDA82}" destId="{172F7F95-BAC1-41E4-B892-0C0022186FB3}" srcOrd="1" destOrd="0" parTransId="{1AB6BDEE-5351-491E-AE00-20A6CC7EB28F}" sibTransId="{45264AE2-25C9-44CE-94DC-ABCB2F883214}"/>
    <dgm:cxn modelId="{E7FA5E8F-C0DA-44E2-9E06-CB080809E85B}" srcId="{49B5C7BC-7BDA-4656-8762-241AD7DFDA82}" destId="{88A01382-AC97-4E06-A258-260D0054DB2A}" srcOrd="2" destOrd="0" parTransId="{E8D7E50D-20C8-4B94-91E3-9AE0B1FA3732}" sibTransId="{0F54599B-3E19-479E-9B0D-4F47167082C3}"/>
    <dgm:cxn modelId="{927D9E04-FB37-4674-AB9B-49D16B197638}" srcId="{49B5C7BC-7BDA-4656-8762-241AD7DFDA82}" destId="{14A410B0-2468-452E-9E24-03A2124DA5F9}" srcOrd="0" destOrd="0" parTransId="{E4963640-47AD-46D4-B458-DD02EF50CEEF}" sibTransId="{0CB25006-42F3-431D-987B-850C93059E68}"/>
    <dgm:cxn modelId="{39B361E5-C896-487E-B21A-0B1D64FBEBA1}" type="presOf" srcId="{88A01382-AC97-4E06-A258-260D0054DB2A}" destId="{10A70A2A-C7C2-4987-995E-0A3AC181BF19}" srcOrd="1" destOrd="0" presId="urn:microsoft.com/office/officeart/2005/8/layout/pyramid1"/>
    <dgm:cxn modelId="{5B0813DB-A5F8-4CBB-8E20-F2E1A12B1201}" type="presOf" srcId="{88A01382-AC97-4E06-A258-260D0054DB2A}" destId="{EBD25122-6D9D-442D-AE68-92F80B1D5887}" srcOrd="0" destOrd="0" presId="urn:microsoft.com/office/officeart/2005/8/layout/pyramid1"/>
    <dgm:cxn modelId="{22D2650B-8464-427F-9678-CC8F334F2BA0}" type="presOf" srcId="{14A410B0-2468-452E-9E24-03A2124DA5F9}" destId="{555806DE-EE61-43A5-9B9D-26DCF742100C}" srcOrd="1" destOrd="0" presId="urn:microsoft.com/office/officeart/2005/8/layout/pyramid1"/>
    <dgm:cxn modelId="{67DF68A0-2EAD-407B-9019-89D1AA3CB259}" type="presOf" srcId="{49B5C7BC-7BDA-4656-8762-241AD7DFDA82}" destId="{13156268-B8CA-4E98-ADED-412290204B72}" srcOrd="0" destOrd="0" presId="urn:microsoft.com/office/officeart/2005/8/layout/pyramid1"/>
    <dgm:cxn modelId="{DA845E85-5B88-4D0E-8174-501174049B78}" type="presOf" srcId="{172F7F95-BAC1-41E4-B892-0C0022186FB3}" destId="{B1097931-E521-4BAB-8210-E7F0D647DB67}" srcOrd="1" destOrd="0" presId="urn:microsoft.com/office/officeart/2005/8/layout/pyramid1"/>
    <dgm:cxn modelId="{7F3BBF1F-F5EA-4178-BEA6-D2B135470916}" type="presOf" srcId="{172F7F95-BAC1-41E4-B892-0C0022186FB3}" destId="{06B88423-5509-4F7F-B3EF-4525F4C15257}" srcOrd="0" destOrd="0" presId="urn:microsoft.com/office/officeart/2005/8/layout/pyramid1"/>
    <dgm:cxn modelId="{0F074BA2-2ABC-4435-8EDE-A352D409C91D}" type="presOf" srcId="{14A410B0-2468-452E-9E24-03A2124DA5F9}" destId="{CA734745-5A6F-45C5-8EFD-B36FE87D3909}" srcOrd="0" destOrd="0" presId="urn:microsoft.com/office/officeart/2005/8/layout/pyramid1"/>
    <dgm:cxn modelId="{B5FFE7CF-3871-4117-977A-BF15C4931491}" type="presParOf" srcId="{13156268-B8CA-4E98-ADED-412290204B72}" destId="{783FE548-4708-4480-B1C2-408B2EEC0DC0}" srcOrd="0" destOrd="0" presId="urn:microsoft.com/office/officeart/2005/8/layout/pyramid1"/>
    <dgm:cxn modelId="{5D176860-267C-45C1-A3D9-1F1E1B604245}" type="presParOf" srcId="{783FE548-4708-4480-B1C2-408B2EEC0DC0}" destId="{CA734745-5A6F-45C5-8EFD-B36FE87D3909}" srcOrd="0" destOrd="0" presId="urn:microsoft.com/office/officeart/2005/8/layout/pyramid1"/>
    <dgm:cxn modelId="{9C6D0B3D-7BF1-4B66-B40A-581D01C7DE28}" type="presParOf" srcId="{783FE548-4708-4480-B1C2-408B2EEC0DC0}" destId="{555806DE-EE61-43A5-9B9D-26DCF742100C}" srcOrd="1" destOrd="0" presId="urn:microsoft.com/office/officeart/2005/8/layout/pyramid1"/>
    <dgm:cxn modelId="{4662DD6A-400D-48C7-8008-17D44DE8CFF6}" type="presParOf" srcId="{13156268-B8CA-4E98-ADED-412290204B72}" destId="{2E19C844-2A16-47A9-A32E-5D96ADCC1674}" srcOrd="1" destOrd="0" presId="urn:microsoft.com/office/officeart/2005/8/layout/pyramid1"/>
    <dgm:cxn modelId="{C78BF795-91CC-4FEF-A5F9-F4D57919C0DC}" type="presParOf" srcId="{2E19C844-2A16-47A9-A32E-5D96ADCC1674}" destId="{06B88423-5509-4F7F-B3EF-4525F4C15257}" srcOrd="0" destOrd="0" presId="urn:microsoft.com/office/officeart/2005/8/layout/pyramid1"/>
    <dgm:cxn modelId="{F3C1DEC2-9666-440A-A56A-00B35FB319D0}" type="presParOf" srcId="{2E19C844-2A16-47A9-A32E-5D96ADCC1674}" destId="{B1097931-E521-4BAB-8210-E7F0D647DB67}" srcOrd="1" destOrd="0" presId="urn:microsoft.com/office/officeart/2005/8/layout/pyramid1"/>
    <dgm:cxn modelId="{4B9EF596-F33E-4A18-A7A6-9E9B75FE6815}" type="presParOf" srcId="{13156268-B8CA-4E98-ADED-412290204B72}" destId="{057971A2-F551-42DC-8F1C-51686C3DAE10}" srcOrd="2" destOrd="0" presId="urn:microsoft.com/office/officeart/2005/8/layout/pyramid1"/>
    <dgm:cxn modelId="{B1181625-142E-40E8-8970-163027061591}" type="presParOf" srcId="{057971A2-F551-42DC-8F1C-51686C3DAE10}" destId="{EBD25122-6D9D-442D-AE68-92F80B1D5887}" srcOrd="0" destOrd="0" presId="urn:microsoft.com/office/officeart/2005/8/layout/pyramid1"/>
    <dgm:cxn modelId="{7A496C36-8630-44BE-8B38-9FFB3B58ECE3}" type="presParOf" srcId="{057971A2-F551-42DC-8F1C-51686C3DAE10}" destId="{10A70A2A-C7C2-4987-995E-0A3AC181BF19}" srcOrd="1" destOrd="0" presId="urn:microsoft.com/office/officeart/2005/8/layout/pyramid1"/>
  </dgm:cxnLst>
  <dgm:bg>
    <a:solidFill>
      <a:srgbClr val="FFFF00"/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VY_52_INOVACE_03_Rozmanitost  podmínek života 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Přírodověda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Rozmanitost podmínek života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734745-5A6F-45C5-8EFD-B36FE87D3909}">
      <dsp:nvSpPr>
        <dsp:cNvPr id="0" name=""/>
        <dsp:cNvSpPr/>
      </dsp:nvSpPr>
      <dsp:spPr>
        <a:xfrm>
          <a:off x="2743200" y="0"/>
          <a:ext cx="2743199" cy="1508654"/>
        </a:xfrm>
        <a:prstGeom prst="trapezoid">
          <a:avLst>
            <a:gd name="adj" fmla="val 90915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DRAVCI</a:t>
          </a:r>
          <a:endParaRPr lang="cs-CZ" sz="5400" kern="1200" dirty="0"/>
        </a:p>
      </dsp:txBody>
      <dsp:txXfrm>
        <a:off x="2743200" y="0"/>
        <a:ext cx="2743199" cy="1508654"/>
      </dsp:txXfrm>
    </dsp:sp>
    <dsp:sp modelId="{06B88423-5509-4F7F-B3EF-4525F4C15257}">
      <dsp:nvSpPr>
        <dsp:cNvPr id="0" name=""/>
        <dsp:cNvSpPr/>
      </dsp:nvSpPr>
      <dsp:spPr>
        <a:xfrm>
          <a:off x="1371600" y="1508654"/>
          <a:ext cx="5486399" cy="1508654"/>
        </a:xfrm>
        <a:prstGeom prst="trapezoid">
          <a:avLst>
            <a:gd name="adj" fmla="val 90915"/>
          </a:avLst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BÝLOŽRAVCI</a:t>
          </a:r>
          <a:endParaRPr lang="cs-CZ" sz="5400" kern="1200" dirty="0"/>
        </a:p>
      </dsp:txBody>
      <dsp:txXfrm>
        <a:off x="2331719" y="1508654"/>
        <a:ext cx="3566160" cy="1508654"/>
      </dsp:txXfrm>
    </dsp:sp>
    <dsp:sp modelId="{EBD25122-6D9D-442D-AE68-92F80B1D5887}">
      <dsp:nvSpPr>
        <dsp:cNvPr id="0" name=""/>
        <dsp:cNvSpPr/>
      </dsp:nvSpPr>
      <dsp:spPr>
        <a:xfrm>
          <a:off x="0" y="3017308"/>
          <a:ext cx="8229599" cy="1508654"/>
        </a:xfrm>
        <a:prstGeom prst="trapezoid">
          <a:avLst>
            <a:gd name="adj" fmla="val 90915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ŘASY</a:t>
          </a:r>
          <a:endParaRPr lang="cs-CZ" sz="5400" kern="1200" dirty="0"/>
        </a:p>
      </dsp:txBody>
      <dsp:txXfrm>
        <a:off x="1440179" y="3017308"/>
        <a:ext cx="5349240" cy="15086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0.7275</cdr:x>
      <cdr:y>0.14951</cdr:y>
    </cdr:from>
    <cdr:to>
      <cdr:x>0.83861</cdr:x>
      <cdr:y>0.35154</cdr:y>
    </cdr:to>
    <cdr:sp macro="" textlink="">
      <cdr:nvSpPr>
        <cdr:cNvPr id="2" name="TextovéPole 1"/>
        <cdr:cNvSpPr txBox="1"/>
      </cdr:nvSpPr>
      <cdr:spPr>
        <a:xfrm xmlns:a="http://schemas.openxmlformats.org/drawingml/2006/main">
          <a:off x="5987008" y="676672"/>
          <a:ext cx="914400" cy="9144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cs-CZ" sz="1100" dirty="0"/>
        </a:p>
      </cdr:txBody>
    </cdr:sp>
  </cdr:relSizeAnchor>
  <cdr:relSizeAnchor xmlns:cdr="http://schemas.openxmlformats.org/drawingml/2006/chartDrawing">
    <cdr:from>
      <cdr:x>0.13251</cdr:x>
      <cdr:y>0.35662</cdr:y>
    </cdr:from>
    <cdr:to>
      <cdr:x>0.24362</cdr:x>
      <cdr:y>0.55837</cdr:y>
    </cdr:to>
    <cdr:sp macro="" textlink="">
      <cdr:nvSpPr>
        <cdr:cNvPr id="3" name="TextovéPole 2"/>
        <cdr:cNvSpPr txBox="1"/>
      </cdr:nvSpPr>
      <cdr:spPr>
        <a:xfrm xmlns:a="http://schemas.openxmlformats.org/drawingml/2006/main">
          <a:off x="1090464" y="1614054"/>
          <a:ext cx="914400" cy="913121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cs-CZ" sz="4000" dirty="0" smtClean="0"/>
            <a:t>1/3</a:t>
          </a:r>
          <a:endParaRPr lang="cs-CZ" sz="4000" dirty="0"/>
        </a:p>
      </cdr:txBody>
    </cdr:sp>
  </cdr:relSizeAnchor>
  <cdr:relSizeAnchor xmlns:cdr="http://schemas.openxmlformats.org/drawingml/2006/chartDrawing">
    <cdr:from>
      <cdr:x>0.2375</cdr:x>
      <cdr:y>0.64272</cdr:y>
    </cdr:from>
    <cdr:to>
      <cdr:x>0.33111</cdr:x>
      <cdr:y>0.81293</cdr:y>
    </cdr:to>
    <cdr:sp macro="" textlink="">
      <cdr:nvSpPr>
        <cdr:cNvPr id="4" name="TextovéPole 3"/>
        <cdr:cNvSpPr txBox="1"/>
      </cdr:nvSpPr>
      <cdr:spPr>
        <a:xfrm xmlns:a="http://schemas.openxmlformats.org/drawingml/2006/main">
          <a:off x="1954560" y="2908920"/>
          <a:ext cx="770384" cy="77038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cs-CZ" sz="4400" dirty="0" smtClean="0"/>
            <a:t>2/3</a:t>
          </a:r>
          <a:endParaRPr lang="cs-CZ" sz="4400" dirty="0"/>
        </a:p>
      </cdr:txBody>
    </cdr:sp>
  </cdr:relSizeAnchor>
  <cdr:relSizeAnchor xmlns:cdr="http://schemas.openxmlformats.org/drawingml/2006/chartDrawing">
    <cdr:from>
      <cdr:x>0.34125</cdr:x>
      <cdr:y>0.07955</cdr:y>
    </cdr:from>
    <cdr:to>
      <cdr:x>0.96249</cdr:x>
      <cdr:y>1</cdr:y>
    </cdr:to>
    <cdr:sp macro="" textlink="">
      <cdr:nvSpPr>
        <cdr:cNvPr id="5" name="TextovéPole 4"/>
        <cdr:cNvSpPr txBox="1"/>
      </cdr:nvSpPr>
      <cdr:spPr>
        <a:xfrm xmlns:a="http://schemas.openxmlformats.org/drawingml/2006/main">
          <a:off x="2808312" y="360040"/>
          <a:ext cx="5112568" cy="416592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cs-CZ" sz="3200" dirty="0" smtClean="0">
              <a:solidFill>
                <a:srgbClr val="002060"/>
              </a:solidFill>
            </a:rPr>
            <a:t>NEJROZLEHLEJŠÍ OBLASTI VODY </a:t>
          </a:r>
        </a:p>
        <a:p xmlns:a="http://schemas.openxmlformats.org/drawingml/2006/main">
          <a:r>
            <a:rPr lang="cs-CZ" sz="3200" dirty="0" smtClean="0">
              <a:solidFill>
                <a:srgbClr val="002060"/>
              </a:solidFill>
            </a:rPr>
            <a:t>JSOU . . . . . .</a:t>
          </a:r>
        </a:p>
        <a:p xmlns:a="http://schemas.openxmlformats.org/drawingml/2006/main">
          <a:r>
            <a:rPr lang="cs-CZ" sz="3200" dirty="0" smtClean="0">
              <a:solidFill>
                <a:srgbClr val="002060"/>
              </a:solidFill>
            </a:rPr>
            <a:t> </a:t>
          </a:r>
        </a:p>
        <a:p xmlns:a="http://schemas.openxmlformats.org/drawingml/2006/main">
          <a:r>
            <a:rPr lang="cs-CZ" sz="3200" dirty="0" smtClean="0">
              <a:solidFill>
                <a:srgbClr val="002060"/>
              </a:solidFill>
            </a:rPr>
            <a:t> PŘI OKRAJI PEVNIN JSOU</a:t>
          </a:r>
        </a:p>
        <a:p xmlns:a="http://schemas.openxmlformats.org/drawingml/2006/main">
          <a:r>
            <a:rPr lang="cs-CZ" sz="3200" dirty="0" smtClean="0">
              <a:solidFill>
                <a:srgbClr val="002060"/>
              </a:solidFill>
            </a:rPr>
            <a:t> MENŠÍ VODNÍ PLOCHY . . . . </a:t>
          </a:r>
          <a:endParaRPr lang="cs-CZ" sz="3200" dirty="0">
            <a:solidFill>
              <a:srgbClr val="002060"/>
            </a:solidFill>
          </a:endParaRPr>
        </a:p>
      </cdr:txBody>
    </cdr:sp>
  </cdr:relSizeAnchor>
</c:userShap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A578F-1541-4F88-A0E7-E6EB84E53BFD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11441-BD91-4175-8BCB-084674F460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58220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A578F-1541-4F88-A0E7-E6EB84E53BFD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11441-BD91-4175-8BCB-084674F460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68610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A578F-1541-4F88-A0E7-E6EB84E53BFD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11441-BD91-4175-8BCB-084674F460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0209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A578F-1541-4F88-A0E7-E6EB84E53BFD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11441-BD91-4175-8BCB-084674F460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19433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A578F-1541-4F88-A0E7-E6EB84E53BFD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11441-BD91-4175-8BCB-084674F460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9011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A578F-1541-4F88-A0E7-E6EB84E53BFD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11441-BD91-4175-8BCB-084674F460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95746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A578F-1541-4F88-A0E7-E6EB84E53BFD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11441-BD91-4175-8BCB-084674F460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63075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A578F-1541-4F88-A0E7-E6EB84E53BFD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11441-BD91-4175-8BCB-084674F460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936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A578F-1541-4F88-A0E7-E6EB84E53BFD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11441-BD91-4175-8BCB-084674F460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92924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A578F-1541-4F88-A0E7-E6EB84E53BFD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11441-BD91-4175-8BCB-084674F460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87555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A578F-1541-4F88-A0E7-E6EB84E53BFD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11441-BD91-4175-8BCB-084674F460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81783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DA578F-1541-4F88-A0E7-E6EB84E53BFD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611441-BD91-4175-8BCB-084674F460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02926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1570713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0820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5. ROČNÍKU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MATERIÁL SLOUŽÍ JAKO INTERAKTIVNÍ POMŮCKA K VÝKLADU</a:t>
            </a:r>
          </a:p>
          <a:p>
            <a:r>
              <a:rPr lang="cs-CZ" dirty="0" smtClean="0"/>
              <a:t>POMŮCKY: SEŠIT, PSACÍ POTŘEBY, UČEBNICE</a:t>
            </a:r>
            <a:endParaRPr lang="cs-CZ" dirty="0" smtClean="0"/>
          </a:p>
          <a:p>
            <a:r>
              <a:rPr lang="cs-CZ" dirty="0" smtClean="0"/>
              <a:t>INOVACE: UMOŽŇUJE ZAPOJENÍ VŠECH ŽÁKŮ A VYUŽÍVÁ JEJICH DOSAVADNÍCH ZNALOSTÍ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3970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HYDROSFÉRA = VODNÍ OBAL ZEMĚ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</a:rPr>
              <a:t>ROZMANITOST PODMÍNEK ŽIVOTA NA ZEMI</a:t>
            </a:r>
            <a:endParaRPr lang="cs-CZ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4941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CO VŠE SI PŘEDSTAVÍTE POD POJMEM VODNÍ OBAL ZEMĚ?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rgbClr val="FFFF99"/>
          </a:solidFill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6473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VYSVĚTLI KOLOBĚH VODY V PŘÍRODĚ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1029" name="Picture 5" descr="C:\Users\Hronková\AppData\Local\Microsoft\Windows\Temporary Internet Files\Content.IE5\3I3S3Y5J\MP90020092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203450"/>
            <a:ext cx="54006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0519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DOPLŇTE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99"/>
          </a:solidFill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rgbClr val="0070C0"/>
                </a:solidFill>
              </a:rPr>
              <a:t>VÝZNAM VODY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4427984" y="2240868"/>
            <a:ext cx="0" cy="936104"/>
          </a:xfrm>
          <a:prstGeom prst="line">
            <a:avLst/>
          </a:prstGeom>
          <a:ln w="444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012160" y="3573016"/>
            <a:ext cx="1440160" cy="144016"/>
          </a:xfrm>
          <a:prstGeom prst="line">
            <a:avLst/>
          </a:prstGeom>
          <a:ln w="444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436368" y="4509120"/>
            <a:ext cx="0" cy="1080120"/>
          </a:xfrm>
          <a:prstGeom prst="line">
            <a:avLst/>
          </a:prstGeom>
          <a:ln w="444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1475656" y="3645024"/>
            <a:ext cx="1440160" cy="72008"/>
          </a:xfrm>
          <a:prstGeom prst="line">
            <a:avLst/>
          </a:prstGeom>
          <a:ln w="444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 flipV="1">
            <a:off x="2483768" y="2563715"/>
            <a:ext cx="1080120" cy="576064"/>
          </a:xfrm>
          <a:prstGeom prst="line">
            <a:avLst/>
          </a:prstGeom>
          <a:ln w="444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5498473" y="2688316"/>
            <a:ext cx="684000" cy="576064"/>
          </a:xfrm>
          <a:prstGeom prst="line">
            <a:avLst/>
          </a:prstGeom>
          <a:ln w="444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394087" y="4299578"/>
            <a:ext cx="1728192" cy="720080"/>
          </a:xfrm>
          <a:prstGeom prst="line">
            <a:avLst/>
          </a:prstGeom>
          <a:ln w="444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2051720" y="4299578"/>
            <a:ext cx="1512168" cy="1080120"/>
          </a:xfrm>
          <a:prstGeom prst="line">
            <a:avLst/>
          </a:prstGeom>
          <a:ln w="444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ál 20"/>
          <p:cNvSpPr/>
          <p:nvPr/>
        </p:nvSpPr>
        <p:spPr>
          <a:xfrm>
            <a:off x="3023828" y="3176972"/>
            <a:ext cx="2988331" cy="1122606"/>
          </a:xfrm>
          <a:prstGeom prst="ellipse">
            <a:avLst/>
          </a:prstGeom>
          <a:noFill/>
          <a:ln w="444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3303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VODNÍ SKUPENSTVÍ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JAK VYPADÁ NAŠE ŘEKA ZUBŘINA V ZIMĚ         A  V LÉTĚ ? </a:t>
            </a:r>
          </a:p>
          <a:p>
            <a:r>
              <a:rPr lang="cs-CZ" dirty="0" smtClean="0"/>
              <a:t>CO ZPŮSOBUJE TUTO ZMĚNU?</a:t>
            </a:r>
            <a:endParaRPr lang="cs-CZ" dirty="0"/>
          </a:p>
        </p:txBody>
      </p:sp>
      <p:pic>
        <p:nvPicPr>
          <p:cNvPr id="2054" name="Picture 6" descr="C:\Users\Hronková\AppData\Local\Microsoft\Windows\Temporary Internet Files\Content.IE5\QLUUQTZ3\MP90025539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284984"/>
            <a:ext cx="5025752" cy="2810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7228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ZÁPIS DO SEŠITU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4400" dirty="0" smtClean="0"/>
              <a:t>Sluneční záření je nezbytnou podmínkou života na Zemi.</a:t>
            </a:r>
          </a:p>
          <a:p>
            <a:r>
              <a:rPr lang="cs-CZ" sz="4400" dirty="0" smtClean="0"/>
              <a:t>Teplota vzduchu má vliv na teplotu vody a na koloběh vody v přírodě.</a:t>
            </a:r>
          </a:p>
          <a:p>
            <a:pPr marL="0" indent="0">
              <a:buNone/>
            </a:pPr>
            <a:endParaRPr lang="cs-CZ" sz="4400" dirty="0" smtClean="0"/>
          </a:p>
          <a:p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761756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Hronková\AppData\Local\Microsoft\Windows\Temporary Internet Files\Content.IE5\3I3S3Y5J\MP90043309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663700"/>
            <a:ext cx="6400800" cy="51943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0">
            <a:solidFill>
              <a:schemeClr val="tx1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1670742" y="212467"/>
            <a:ext cx="5997601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dirty="0" smtClean="0">
                <a:solidFill>
                  <a:srgbClr val="0070C0"/>
                </a:solidFill>
              </a:rPr>
              <a:t>MNOŽSTVÍ SLUNEČNÍHO ZÁŘENÍ</a:t>
            </a:r>
            <a:endParaRPr lang="cs-CZ" sz="3200" b="1" u="sng" dirty="0">
              <a:solidFill>
                <a:srgbClr val="0070C0"/>
              </a:solidFill>
            </a:endParaRPr>
          </a:p>
        </p:txBody>
      </p:sp>
      <p:cxnSp>
        <p:nvCxnSpPr>
          <p:cNvPr id="8" name="Přímá spojnice se šipkou 7"/>
          <p:cNvCxnSpPr>
            <a:stCxn id="3074" idx="3"/>
          </p:cNvCxnSpPr>
          <p:nvPr/>
        </p:nvCxnSpPr>
        <p:spPr>
          <a:xfrm flipH="1">
            <a:off x="6804248" y="4260850"/>
            <a:ext cx="1000200" cy="0"/>
          </a:xfrm>
          <a:prstGeom prst="straightConnector1">
            <a:avLst/>
          </a:prstGeom>
          <a:ln w="444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6804248" y="4077072"/>
            <a:ext cx="1000200" cy="0"/>
          </a:xfrm>
          <a:prstGeom prst="straightConnector1">
            <a:avLst/>
          </a:prstGeom>
          <a:ln w="444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5364088" y="1988840"/>
            <a:ext cx="2440360" cy="0"/>
          </a:xfrm>
          <a:prstGeom prst="straightConnector1">
            <a:avLst/>
          </a:prstGeom>
          <a:ln w="444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5652120" y="2204864"/>
            <a:ext cx="2152328" cy="0"/>
          </a:xfrm>
          <a:prstGeom prst="straightConnector1">
            <a:avLst/>
          </a:prstGeom>
          <a:ln w="444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6012160" y="2420888"/>
            <a:ext cx="1792288" cy="0"/>
          </a:xfrm>
          <a:prstGeom prst="straightConnector1">
            <a:avLst/>
          </a:prstGeom>
          <a:ln w="444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6012160" y="5949280"/>
            <a:ext cx="1792288" cy="0"/>
          </a:xfrm>
          <a:prstGeom prst="straightConnector1">
            <a:avLst/>
          </a:prstGeom>
          <a:ln w="444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7804448" y="5805264"/>
            <a:ext cx="0" cy="0"/>
          </a:xfrm>
          <a:prstGeom prst="straightConnector1">
            <a:avLst/>
          </a:prstGeom>
          <a:ln w="444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77" name="Přímá spojnice se šipkou 3076"/>
          <p:cNvCxnSpPr/>
          <p:nvPr/>
        </p:nvCxnSpPr>
        <p:spPr>
          <a:xfrm flipH="1">
            <a:off x="6372200" y="3212976"/>
            <a:ext cx="1432248" cy="0"/>
          </a:xfrm>
          <a:prstGeom prst="straightConnector1">
            <a:avLst/>
          </a:prstGeom>
          <a:ln w="444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79" name="Přímá spojnice se šipkou 3078"/>
          <p:cNvCxnSpPr/>
          <p:nvPr/>
        </p:nvCxnSpPr>
        <p:spPr>
          <a:xfrm flipH="1">
            <a:off x="6584268" y="3429000"/>
            <a:ext cx="1220180" cy="0"/>
          </a:xfrm>
          <a:prstGeom prst="straightConnector1">
            <a:avLst/>
          </a:prstGeom>
          <a:ln w="444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81" name="Přímá spojnice se šipkou 3080"/>
          <p:cNvCxnSpPr/>
          <p:nvPr/>
        </p:nvCxnSpPr>
        <p:spPr>
          <a:xfrm flipH="1">
            <a:off x="6804248" y="4509120"/>
            <a:ext cx="1000200" cy="0"/>
          </a:xfrm>
          <a:prstGeom prst="straightConnector1">
            <a:avLst/>
          </a:prstGeom>
          <a:ln w="444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83" name="Přímá spojnice se šipkou 3082"/>
          <p:cNvCxnSpPr/>
          <p:nvPr/>
        </p:nvCxnSpPr>
        <p:spPr>
          <a:xfrm flipH="1">
            <a:off x="6516216" y="5013176"/>
            <a:ext cx="1288232" cy="0"/>
          </a:xfrm>
          <a:prstGeom prst="straightConnector1">
            <a:avLst/>
          </a:prstGeom>
          <a:ln w="444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85" name="Přímá spojnice se šipkou 3084"/>
          <p:cNvCxnSpPr/>
          <p:nvPr/>
        </p:nvCxnSpPr>
        <p:spPr>
          <a:xfrm flipH="1">
            <a:off x="6372200" y="5229200"/>
            <a:ext cx="1432248" cy="0"/>
          </a:xfrm>
          <a:prstGeom prst="straightConnector1">
            <a:avLst/>
          </a:prstGeom>
          <a:ln w="444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89" name="Přímá spojnice se šipkou 3088"/>
          <p:cNvCxnSpPr/>
          <p:nvPr/>
        </p:nvCxnSpPr>
        <p:spPr>
          <a:xfrm flipH="1">
            <a:off x="5796136" y="6093296"/>
            <a:ext cx="2008312" cy="0"/>
          </a:xfrm>
          <a:prstGeom prst="straightConnector1">
            <a:avLst/>
          </a:prstGeom>
          <a:ln w="444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90" name="TextovéPole 3089"/>
          <p:cNvSpPr txBox="1"/>
          <p:nvPr/>
        </p:nvSpPr>
        <p:spPr>
          <a:xfrm>
            <a:off x="2863512" y="773415"/>
            <a:ext cx="3364672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rgbClr val="FF0000"/>
                </a:solidFill>
              </a:rPr>
              <a:t>TEPLOTNÍ PÁSY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cxnSp>
        <p:nvCxnSpPr>
          <p:cNvPr id="3094" name="Přímá spojnice se šipkou 3093"/>
          <p:cNvCxnSpPr/>
          <p:nvPr/>
        </p:nvCxnSpPr>
        <p:spPr>
          <a:xfrm flipH="1">
            <a:off x="6228184" y="2996952"/>
            <a:ext cx="1576264" cy="0"/>
          </a:xfrm>
          <a:prstGeom prst="straightConnector1">
            <a:avLst/>
          </a:prstGeom>
          <a:ln w="444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96" name="Přímá spojnice se šipkou 3095"/>
          <p:cNvCxnSpPr/>
          <p:nvPr/>
        </p:nvCxnSpPr>
        <p:spPr>
          <a:xfrm flipH="1">
            <a:off x="6228184" y="5445224"/>
            <a:ext cx="1576264" cy="0"/>
          </a:xfrm>
          <a:prstGeom prst="straightConnector1">
            <a:avLst/>
          </a:prstGeom>
          <a:ln w="444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98" name="Přímá spojnice se šipkou 3097"/>
          <p:cNvCxnSpPr/>
          <p:nvPr/>
        </p:nvCxnSpPr>
        <p:spPr>
          <a:xfrm flipH="1">
            <a:off x="5364088" y="6309320"/>
            <a:ext cx="2440360" cy="0"/>
          </a:xfrm>
          <a:prstGeom prst="straightConnector1">
            <a:avLst/>
          </a:prstGeom>
          <a:ln w="444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3881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ROZLOHA VODY A PEVNINY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6529389"/>
              </p:ext>
            </p:extLst>
          </p:nvPr>
        </p:nvGraphicFramePr>
        <p:xfrm>
          <a:off x="467544" y="1700808"/>
          <a:ext cx="8229600" cy="4525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589686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VODA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2699792" y="1556792"/>
            <a:ext cx="4040188" cy="639762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SLADKÁ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131840" y="2174875"/>
            <a:ext cx="2664296" cy="3951288"/>
          </a:xfrm>
          <a:solidFill>
            <a:srgbClr val="FF5050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5292080" y="1484784"/>
            <a:ext cx="4041775" cy="639762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>
                <a:solidFill>
                  <a:srgbClr val="0070C0"/>
                </a:solidFill>
              </a:rPr>
              <a:t>SLANÁ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5940152" y="2174875"/>
            <a:ext cx="2746648" cy="3951288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2348880"/>
            <a:ext cx="1938288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002060"/>
                </a:solidFill>
              </a:rPr>
              <a:t>MNOŽSTVÍ</a:t>
            </a:r>
          </a:p>
          <a:p>
            <a:endParaRPr lang="cs-CZ" sz="2400" b="1" u="sng" dirty="0">
              <a:solidFill>
                <a:srgbClr val="002060"/>
              </a:solidFill>
            </a:endParaRPr>
          </a:p>
          <a:p>
            <a:endParaRPr lang="cs-CZ" sz="2400" b="1" u="sng" dirty="0" smtClean="0">
              <a:solidFill>
                <a:srgbClr val="002060"/>
              </a:solidFill>
            </a:endParaRPr>
          </a:p>
          <a:p>
            <a:r>
              <a:rPr lang="cs-CZ" sz="2400" b="1" u="sng" dirty="0" smtClean="0">
                <a:solidFill>
                  <a:srgbClr val="002060"/>
                </a:solidFill>
              </a:rPr>
              <a:t>VÝSKYT</a:t>
            </a:r>
          </a:p>
          <a:p>
            <a:endParaRPr lang="cs-CZ" sz="2400" b="1" u="sng" dirty="0">
              <a:solidFill>
                <a:srgbClr val="002060"/>
              </a:solidFill>
            </a:endParaRPr>
          </a:p>
          <a:p>
            <a:endParaRPr lang="cs-CZ" sz="2400" b="1" u="sng" dirty="0" smtClean="0">
              <a:solidFill>
                <a:srgbClr val="002060"/>
              </a:solidFill>
            </a:endParaRPr>
          </a:p>
          <a:p>
            <a:endParaRPr lang="cs-CZ" sz="2400" b="1" u="sng" dirty="0" smtClean="0">
              <a:solidFill>
                <a:srgbClr val="002060"/>
              </a:solidFill>
            </a:endParaRPr>
          </a:p>
          <a:p>
            <a:r>
              <a:rPr lang="cs-CZ" sz="2400" b="1" u="sng" dirty="0" smtClean="0">
                <a:solidFill>
                  <a:srgbClr val="002060"/>
                </a:solidFill>
              </a:rPr>
              <a:t>ŽIVOČICHOVÉ</a:t>
            </a:r>
            <a:endParaRPr lang="cs-CZ" sz="2400" b="1" u="sng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128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POTRAVNÍ ŘETĚZCE V MOŘI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8021217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569602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301006"/>
          </a:xfrm>
          <a:solidFill>
            <a:srgbClr val="00B05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ČÍM JE ŽIVOT V MOŘÍCH A OCEÁNECH OHROŽOVÁN?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8974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DOMÁCÍ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PŘEDSTAV SI, ŽE NĚKDO VYHODÍ LÁHEV SE VZKAZEM DO ZUBŘINY.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DO JAKÉHO MOŘE A OCEÁNU SE MŮŽE DOSTAT?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JAKÝMI ZEMĚMI MŮŽE PROPLOUT?</a:t>
            </a:r>
          </a:p>
          <a:p>
            <a:pPr marL="0" indent="0">
              <a:buNone/>
            </a:pPr>
            <a:r>
              <a:rPr lang="cs-CZ" dirty="0" smtClean="0"/>
              <a:t>ZA POMOCI MAPY ÚKOL VYPRACUJ DO SEŠITU.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HODNĚ ÚSPĚCHŮ!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0909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5437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262</Words>
  <Application>Microsoft Office PowerPoint</Application>
  <PresentationFormat>Předvádění na obrazovce (4:3)</PresentationFormat>
  <Paragraphs>69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ANOTACE</vt:lpstr>
      <vt:lpstr>HYDROSFÉRA = VODNÍ OBAL ZEMĚ</vt:lpstr>
      <vt:lpstr>CO VŠE SI PŘEDSTAVÍTE POD POJMEM VODNÍ OBAL ZEMĚ?</vt:lpstr>
      <vt:lpstr>VYSVĚTLI KOLOBĚH VODY V PŘÍRODĚ</vt:lpstr>
      <vt:lpstr>DOPLŇTE</vt:lpstr>
      <vt:lpstr>VODNÍ SKUPENSTVÍ</vt:lpstr>
      <vt:lpstr>ZÁPIS DO SEŠITU</vt:lpstr>
      <vt:lpstr>Prezentace aplikace PowerPoint</vt:lpstr>
      <vt:lpstr>ROZLOHA VODY A PEVNINY</vt:lpstr>
      <vt:lpstr>VODA</vt:lpstr>
      <vt:lpstr>POTRAVNÍ ŘETĚZCE V MOŘI</vt:lpstr>
      <vt:lpstr>ČÍM JE ŽIVOT V MOŘÍCH A OCEÁNECH OHROŽOVÁN?</vt:lpstr>
      <vt:lpstr>DOMÁCÍ ÚKOL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Hronková</cp:lastModifiedBy>
  <cp:revision>14</cp:revision>
  <dcterms:created xsi:type="dcterms:W3CDTF">2012-01-15T16:47:58Z</dcterms:created>
  <dcterms:modified xsi:type="dcterms:W3CDTF">2012-01-15T19:10:17Z</dcterms:modified>
</cp:coreProperties>
</file>