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9" r:id="rId4"/>
    <p:sldId id="260" r:id="rId5"/>
    <p:sldId id="267" r:id="rId6"/>
    <p:sldId id="261" r:id="rId7"/>
    <p:sldId id="262" r:id="rId8"/>
    <p:sldId id="269" r:id="rId9"/>
    <p:sldId id="264" r:id="rId10"/>
    <p:sldId id="271" r:id="rId11"/>
    <p:sldId id="265" r:id="rId12"/>
    <p:sldId id="270" r:id="rId13"/>
    <p:sldId id="266" r:id="rId14"/>
    <p:sldId id="272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25.2.2013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VY_32_INOVACE_ IX _2_01_Grüße</a:t>
            </a:r>
          </a:p>
          <a:p>
            <a:endParaRPr lang="cs-CZ" b="1" dirty="0"/>
          </a:p>
          <a:p>
            <a:r>
              <a:rPr lang="cs-CZ" b="1" dirty="0" smtClean="0"/>
              <a:t>    Šablona číslo:  </a:t>
            </a:r>
            <a:r>
              <a:rPr lang="cs-CZ" dirty="0" smtClean="0"/>
              <a:t>IX</a:t>
            </a:r>
            <a:r>
              <a:rPr lang="cs-CZ" b="1" dirty="0" smtClean="0"/>
              <a:t>         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DUM: 01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578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Anotace: Žáci se seznámí s běžně užívanými pozdravy</a:t>
            </a:r>
          </a:p>
          <a:p>
            <a:r>
              <a:rPr lang="cs-CZ" dirty="0" smtClean="0"/>
              <a:t>Očekávaný výstup: Dokáží v rozhovoru pozdrav správně použít</a:t>
            </a:r>
          </a:p>
          <a:p>
            <a:r>
              <a:rPr lang="cs-CZ" dirty="0" smtClean="0"/>
              <a:t>Druh učebního materiálu: výklad</a:t>
            </a:r>
          </a:p>
          <a:p>
            <a:r>
              <a:rPr lang="cs-CZ" dirty="0" smtClean="0"/>
              <a:t>Typická věková skupina: 13 – 14 let</a:t>
            </a:r>
          </a:p>
          <a:p>
            <a:r>
              <a:rPr lang="cs-CZ" dirty="0" smtClean="0"/>
              <a:t>Klíčová slova: </a:t>
            </a:r>
            <a:r>
              <a:rPr lang="cs-CZ" dirty="0" err="1" smtClean="0"/>
              <a:t>Guten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,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Wiedersehen</a:t>
            </a:r>
            <a:endParaRPr lang="cs-CZ" dirty="0" smtClean="0"/>
          </a:p>
          <a:p>
            <a:r>
              <a:rPr lang="cs-CZ" dirty="0" smtClean="0"/>
              <a:t>Pomůcky a materiál: interaktivní tabule nebo PC</a:t>
            </a:r>
          </a:p>
          <a:p>
            <a:r>
              <a:rPr lang="cs-CZ" dirty="0" smtClean="0"/>
              <a:t>Ověřeno dne: </a:t>
            </a:r>
            <a:r>
              <a:rPr lang="cs-CZ" dirty="0"/>
              <a:t>9</a:t>
            </a:r>
            <a:r>
              <a:rPr lang="cs-CZ" dirty="0" smtClean="0"/>
              <a:t>. 11. 2011</a:t>
            </a:r>
          </a:p>
          <a:p>
            <a:r>
              <a:rPr lang="cs-CZ" dirty="0" smtClean="0"/>
              <a:t>Ve třídě: 7.A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914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6840760" cy="514575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sz="3600" dirty="0" smtClean="0"/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Žáci se seznámí s běžně používanými pozdravy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Dokáží je vhodně použít .</a:t>
            </a:r>
          </a:p>
        </p:txBody>
      </p:sp>
    </p:spTree>
    <p:extLst>
      <p:ext uri="{BB962C8B-B14F-4D97-AF65-F5344CB8AC3E}">
        <p14:creationId xmlns:p14="http://schemas.microsoft.com/office/powerpoint/2010/main" xmlns="" val="351352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6624735" cy="1224136"/>
          </a:xfrm>
        </p:spPr>
        <p:txBody>
          <a:bodyPr/>
          <a:lstStyle/>
          <a:p>
            <a:pPr algn="ctr"/>
            <a:r>
              <a:rPr lang="cs-CZ" sz="3600" dirty="0" smtClean="0"/>
              <a:t>      </a:t>
            </a:r>
            <a:r>
              <a:rPr lang="cs-CZ" sz="3600" dirty="0" err="1" smtClean="0"/>
              <a:t>Wir</a:t>
            </a:r>
            <a:r>
              <a:rPr lang="cs-CZ" sz="3600" dirty="0" smtClean="0"/>
              <a:t> </a:t>
            </a:r>
            <a:r>
              <a:rPr lang="cs-CZ" sz="3600" dirty="0" err="1" smtClean="0"/>
              <a:t>grüßen</a:t>
            </a:r>
            <a:r>
              <a:rPr lang="cs-CZ" sz="3600" dirty="0" smtClean="0"/>
              <a:t> - Zdravíme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492896"/>
            <a:ext cx="6768752" cy="3330704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Guten</a:t>
            </a:r>
            <a:r>
              <a:rPr lang="cs-CZ" sz="3200" dirty="0" smtClean="0"/>
              <a:t> </a:t>
            </a:r>
            <a:r>
              <a:rPr lang="cs-CZ" sz="3200" dirty="0" err="1" smtClean="0"/>
              <a:t>Morgen</a:t>
            </a:r>
            <a:r>
              <a:rPr lang="cs-CZ" sz="3200" dirty="0" smtClean="0"/>
              <a:t> ! - Dobré ráno !</a:t>
            </a:r>
          </a:p>
          <a:p>
            <a:r>
              <a:rPr lang="cs-CZ" sz="3200" dirty="0" err="1" smtClean="0"/>
              <a:t>Guten</a:t>
            </a:r>
            <a:r>
              <a:rPr lang="cs-CZ" sz="3200" dirty="0" smtClean="0"/>
              <a:t> </a:t>
            </a:r>
            <a:r>
              <a:rPr lang="cs-CZ" sz="3200" dirty="0" err="1" smtClean="0"/>
              <a:t>Tag</a:t>
            </a:r>
            <a:r>
              <a:rPr lang="cs-CZ" sz="3200" dirty="0" smtClean="0"/>
              <a:t> ! – Dobrý den!</a:t>
            </a:r>
          </a:p>
          <a:p>
            <a:r>
              <a:rPr lang="cs-CZ" sz="3200" dirty="0" err="1" smtClean="0"/>
              <a:t>Guten</a:t>
            </a:r>
            <a:r>
              <a:rPr lang="cs-CZ" sz="3200" dirty="0" smtClean="0"/>
              <a:t> </a:t>
            </a:r>
            <a:r>
              <a:rPr lang="cs-CZ" sz="3200" dirty="0" err="1" smtClean="0"/>
              <a:t>Abend</a:t>
            </a:r>
            <a:r>
              <a:rPr lang="cs-CZ" sz="3200" dirty="0" smtClean="0"/>
              <a:t> ! – Dobrý večer!</a:t>
            </a:r>
          </a:p>
          <a:p>
            <a:r>
              <a:rPr lang="cs-CZ" sz="3200" dirty="0" smtClean="0"/>
              <a:t>Gute </a:t>
            </a:r>
            <a:r>
              <a:rPr lang="cs-CZ" sz="3200" dirty="0" err="1" smtClean="0"/>
              <a:t>Nacht</a:t>
            </a:r>
            <a:r>
              <a:rPr lang="cs-CZ" sz="3200" dirty="0" smtClean="0"/>
              <a:t> ! – Dobrou noc !</a:t>
            </a:r>
          </a:p>
          <a:p>
            <a:r>
              <a:rPr lang="cs-CZ" sz="3200" dirty="0" err="1" smtClean="0"/>
              <a:t>Auf</a:t>
            </a:r>
            <a:r>
              <a:rPr lang="cs-CZ" sz="3200" dirty="0" smtClean="0"/>
              <a:t> </a:t>
            </a:r>
            <a:r>
              <a:rPr lang="cs-CZ" sz="3200" dirty="0" err="1" smtClean="0"/>
              <a:t>Wiedersehen</a:t>
            </a:r>
            <a:r>
              <a:rPr lang="cs-CZ" sz="3200" dirty="0" smtClean="0"/>
              <a:t> ! – Na shledanou!</a:t>
            </a:r>
          </a:p>
        </p:txBody>
      </p:sp>
    </p:spTree>
    <p:extLst>
      <p:ext uri="{BB962C8B-B14F-4D97-AF65-F5344CB8AC3E}">
        <p14:creationId xmlns:p14="http://schemas.microsoft.com/office/powerpoint/2010/main" xmlns="" val="2600293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65088" y="4293096"/>
            <a:ext cx="6512511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731520"/>
            <a:ext cx="6741368" cy="4425672"/>
          </a:xfrm>
        </p:spPr>
        <p:txBody>
          <a:bodyPr>
            <a:normAutofit/>
          </a:bodyPr>
          <a:lstStyle/>
          <a:p>
            <a:endParaRPr lang="cs-CZ" sz="3200" dirty="0" smtClean="0"/>
          </a:p>
          <a:p>
            <a:pPr marL="45720" indent="0">
              <a:buNone/>
            </a:pPr>
            <a:r>
              <a:rPr lang="cs-CZ" sz="3200" dirty="0" err="1" smtClean="0"/>
              <a:t>Hallo</a:t>
            </a:r>
            <a:r>
              <a:rPr lang="cs-CZ" sz="3200" dirty="0" smtClean="0"/>
              <a:t>. – Ahoj ( při setkání )</a:t>
            </a:r>
          </a:p>
          <a:p>
            <a:pPr marL="45720" indent="0">
              <a:buNone/>
            </a:pPr>
            <a:r>
              <a:rPr lang="cs-CZ" sz="3200" dirty="0" err="1" smtClean="0"/>
              <a:t>Tschüs</a:t>
            </a:r>
            <a:r>
              <a:rPr lang="cs-CZ" sz="3200" dirty="0" smtClean="0"/>
              <a:t>. – Ahoj (při loučení)</a:t>
            </a:r>
          </a:p>
          <a:p>
            <a:pPr marL="45720" indent="0">
              <a:buNone/>
            </a:pPr>
            <a:endParaRPr lang="cs-CZ" sz="3200" dirty="0"/>
          </a:p>
          <a:p>
            <a:pPr marL="45720" indent="0">
              <a:buNone/>
            </a:pPr>
            <a:r>
              <a:rPr lang="cs-CZ" sz="3200" dirty="0" smtClean="0"/>
              <a:t>Při telefonování používáme místo „</a:t>
            </a:r>
            <a:r>
              <a:rPr lang="cs-CZ" sz="3200" dirty="0" err="1" smtClean="0"/>
              <a:t>Auf</a:t>
            </a:r>
            <a:r>
              <a:rPr lang="cs-CZ" sz="3200" dirty="0" smtClean="0"/>
              <a:t> </a:t>
            </a:r>
            <a:r>
              <a:rPr lang="cs-CZ" sz="3200" dirty="0" err="1" smtClean="0"/>
              <a:t>Wiedersehen</a:t>
            </a:r>
            <a:r>
              <a:rPr lang="cs-CZ" sz="3200" dirty="0" smtClean="0"/>
              <a:t>“  </a:t>
            </a:r>
          </a:p>
          <a:p>
            <a:pPr marL="45720" indent="0">
              <a:buNone/>
            </a:pPr>
            <a:r>
              <a:rPr lang="cs-CZ" sz="3200" dirty="0" err="1" smtClean="0"/>
              <a:t>Auf</a:t>
            </a:r>
            <a:r>
              <a:rPr lang="cs-CZ" sz="3200" dirty="0" smtClean="0"/>
              <a:t> </a:t>
            </a:r>
            <a:r>
              <a:rPr lang="cs-CZ" sz="3200" dirty="0" err="1" smtClean="0"/>
              <a:t>Wiederhören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01373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7" y="548680"/>
            <a:ext cx="6984775" cy="1296144"/>
          </a:xfrm>
        </p:spPr>
        <p:txBody>
          <a:bodyPr/>
          <a:lstStyle/>
          <a:p>
            <a:r>
              <a:rPr lang="cs-CZ" sz="3600" dirty="0" err="1" smtClean="0"/>
              <a:t>Was</a:t>
            </a:r>
            <a:r>
              <a:rPr lang="cs-CZ" sz="3600" dirty="0" smtClean="0"/>
              <a:t> </a:t>
            </a:r>
            <a:r>
              <a:rPr lang="cs-CZ" sz="3600" dirty="0" err="1" smtClean="0"/>
              <a:t>sagst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348880"/>
            <a:ext cx="6400800" cy="34747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/>
              <a:t>  6.00 - 11.00 Uhr       </a:t>
            </a:r>
            <a:r>
              <a:rPr lang="cs-CZ" sz="3200" dirty="0" err="1" smtClean="0"/>
              <a:t>Guten</a:t>
            </a:r>
            <a:r>
              <a:rPr lang="cs-CZ" sz="3200" dirty="0" smtClean="0"/>
              <a:t> </a:t>
            </a:r>
            <a:r>
              <a:rPr lang="cs-CZ" sz="3200" dirty="0" err="1" smtClean="0"/>
              <a:t>Morgen</a:t>
            </a:r>
            <a:r>
              <a:rPr lang="cs-CZ" sz="3200" dirty="0" smtClean="0"/>
              <a:t>.            </a:t>
            </a:r>
          </a:p>
          <a:p>
            <a:pPr marL="45720" indent="0">
              <a:buNone/>
            </a:pPr>
            <a:r>
              <a:rPr lang="cs-CZ" sz="3200" dirty="0" smtClean="0"/>
              <a:t>11.00 - 18.00 Uhr       </a:t>
            </a:r>
            <a:r>
              <a:rPr lang="cs-CZ" sz="3200" dirty="0" err="1" smtClean="0"/>
              <a:t>Guten</a:t>
            </a:r>
            <a:r>
              <a:rPr lang="cs-CZ" sz="3200" dirty="0" smtClean="0"/>
              <a:t> </a:t>
            </a:r>
            <a:r>
              <a:rPr lang="cs-CZ" sz="3200" dirty="0" err="1" smtClean="0"/>
              <a:t>Tag</a:t>
            </a:r>
            <a:r>
              <a:rPr lang="cs-CZ" sz="3200" dirty="0" smtClean="0"/>
              <a:t>.</a:t>
            </a:r>
          </a:p>
          <a:p>
            <a:pPr marL="45720" indent="0">
              <a:buNone/>
            </a:pPr>
            <a:r>
              <a:rPr lang="cs-CZ" sz="3200" dirty="0" smtClean="0"/>
              <a:t>18.00 -                          </a:t>
            </a:r>
            <a:r>
              <a:rPr lang="cs-CZ" sz="3200" dirty="0" err="1" smtClean="0"/>
              <a:t>Guten</a:t>
            </a:r>
            <a:r>
              <a:rPr lang="cs-CZ" sz="3200" dirty="0" smtClean="0"/>
              <a:t> </a:t>
            </a:r>
            <a:r>
              <a:rPr lang="cs-CZ" sz="3200" dirty="0" err="1" smtClean="0"/>
              <a:t>Abend</a:t>
            </a:r>
            <a:r>
              <a:rPr lang="cs-CZ" sz="32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302956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48680"/>
            <a:ext cx="6512511" cy="1296144"/>
          </a:xfrm>
        </p:spPr>
        <p:txBody>
          <a:bodyPr/>
          <a:lstStyle/>
          <a:p>
            <a:r>
              <a:rPr lang="cs-CZ" sz="3600" dirty="0" err="1" smtClean="0"/>
              <a:t>Grüße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pic>
        <p:nvPicPr>
          <p:cNvPr id="1026" name="Picture 2" descr="C:\Users\salovar\AppData\Local\Microsoft\Windows\Temporary Internet Files\Content.IE5\76T5XS7P\MP90043932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980728"/>
            <a:ext cx="3384376" cy="509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2705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Guten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Morgen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4" name="Picture 2" descr="C:\Users\salovar\AppData\Local\Microsoft\Windows\Temporary Internet Files\Content.IE5\76T5XS7P\MP900439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1289" y="620688"/>
            <a:ext cx="3456384" cy="5204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68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alovar\AppData\Local\Microsoft\Windows\Temporary Internet Files\Content.IE5\WLCAY5BP\MP90025538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276872"/>
            <a:ext cx="5018290" cy="3270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0865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Guten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Abend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4" name="Picture 2" descr="C:\Users\salovar\AppData\Local\Microsoft\Windows\Temporary Internet Files\Content.IE5\WLCAY5BP\MP9002553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44824"/>
            <a:ext cx="5018290" cy="3270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199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132856"/>
            <a:ext cx="6696744" cy="34747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/>
          </a:p>
        </p:txBody>
      </p:sp>
      <p:pic>
        <p:nvPicPr>
          <p:cNvPr id="3075" name="Picture 3" descr="C:\Users\salovar\AppData\Local\Microsoft\Windows\Temporary Internet Files\Content.IE5\Q9JKEL2K\MP9004423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2"/>
            <a:ext cx="698477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31263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Auf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Wiedersehen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4" name="Picture 3" descr="C:\Users\salovar\AppData\Local\Microsoft\Windows\Temporary Internet Files\Content.IE5\Q9JKEL2K\MP9004423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698477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707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alovar\AppData\Local\Microsoft\Windows\Temporary Internet Files\Content.IE5\76T5XS7P\MP9003999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1280" y="212902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1084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268760"/>
            <a:ext cx="6400800" cy="428165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Gute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Nacht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4098" name="Picture 2" descr="C:\Users\salovar\AppData\Local\Microsoft\Windows\Temporary Internet Files\Content.IE5\76T5XS7P\MP9003999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1280" y="212902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12772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5373216"/>
            <a:ext cx="537434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/>
              <a:t>[cit. 2010-10-04].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br>
              <a:rPr lang="cs-CZ" dirty="0"/>
            </a:br>
            <a:r>
              <a:rPr lang="cs-CZ" dirty="0"/>
              <a:t>&lt;http://office.microsoft.com/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/&gt;</a:t>
            </a:r>
          </a:p>
        </p:txBody>
      </p:sp>
    </p:spTree>
    <p:extLst>
      <p:ext uri="{BB962C8B-B14F-4D97-AF65-F5344CB8AC3E}">
        <p14:creationId xmlns:p14="http://schemas.microsoft.com/office/powerpoint/2010/main" xmlns="" val="104829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221</TotalTime>
  <Words>251</Words>
  <Application>Microsoft Office PowerPoint</Application>
  <PresentationFormat>Předvádění na obrazovce (4:3)</PresentationFormat>
  <Paragraphs>46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Thermal</vt:lpstr>
      <vt:lpstr>Snímek 1</vt:lpstr>
      <vt:lpstr>Snímek 2</vt:lpstr>
      <vt:lpstr>Snímek 3</vt:lpstr>
      <vt:lpstr>      Wir grüßen - Zdravíme</vt:lpstr>
      <vt:lpstr>Snímek 5</vt:lpstr>
      <vt:lpstr>Was sagst du?</vt:lpstr>
      <vt:lpstr>Grüße: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28</cp:revision>
  <dcterms:created xsi:type="dcterms:W3CDTF">2012-10-28T12:20:09Z</dcterms:created>
  <dcterms:modified xsi:type="dcterms:W3CDTF">2013-02-25T08:15:58Z</dcterms:modified>
</cp:coreProperties>
</file>