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70" r:id="rId6"/>
    <p:sldId id="267" r:id="rId7"/>
    <p:sldId id="261" r:id="rId8"/>
    <p:sldId id="262" r:id="rId9"/>
    <p:sldId id="26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192" autoAdjust="0"/>
  </p:normalViewPr>
  <p:slideViewPr>
    <p:cSldViewPr>
      <p:cViewPr varScale="1">
        <p:scale>
          <a:sx n="91" d="100"/>
          <a:sy n="91" d="100"/>
        </p:scale>
        <p:origin x="-56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701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701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4.3.2013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VY_32_INOVACE_ IX _2_02_Erste Kontakte</a:t>
            </a:r>
          </a:p>
          <a:p>
            <a:endParaRPr lang="cs-CZ" b="1" dirty="0"/>
          </a:p>
          <a:p>
            <a:r>
              <a:rPr lang="cs-CZ" b="1" dirty="0" smtClean="0"/>
              <a:t>    Šablona číslo:  </a:t>
            </a:r>
            <a:r>
              <a:rPr lang="cs-CZ" dirty="0" smtClean="0"/>
              <a:t>IX</a:t>
            </a:r>
            <a:r>
              <a:rPr lang="cs-CZ" b="1" dirty="0" smtClean="0"/>
              <a:t>         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DUM: 02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Anotace: Žáci se představují</a:t>
            </a:r>
          </a:p>
          <a:p>
            <a:r>
              <a:rPr lang="cs-CZ" dirty="0" smtClean="0"/>
              <a:t>Očekávaný výstup: Dokáží podat o sobě základní informace a navázat rozhovor</a:t>
            </a:r>
          </a:p>
          <a:p>
            <a:r>
              <a:rPr lang="cs-CZ" dirty="0" smtClean="0"/>
              <a:t>Druh učebního materiálu: výklad – nácvik frází</a:t>
            </a:r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slova: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heiße</a:t>
            </a:r>
            <a:r>
              <a:rPr lang="cs-CZ" dirty="0" smtClean="0"/>
              <a:t>…, </a:t>
            </a: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geht´s</a:t>
            </a:r>
            <a:r>
              <a:rPr lang="cs-CZ" dirty="0" smtClean="0"/>
              <a:t>?</a:t>
            </a:r>
          </a:p>
          <a:p>
            <a:r>
              <a:rPr lang="cs-CZ" dirty="0" smtClean="0"/>
              <a:t>Pomůcky a materiál: interaktivní tabule nebo PC</a:t>
            </a:r>
          </a:p>
          <a:p>
            <a:r>
              <a:rPr lang="cs-CZ" dirty="0" smtClean="0"/>
              <a:t>Ověřeno dne: 23. 11. 2011</a:t>
            </a:r>
          </a:p>
          <a:p>
            <a:r>
              <a:rPr lang="cs-CZ" dirty="0" smtClean="0"/>
              <a:t>Ve třídě: 7.A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</a:t>
            </a:r>
            <a:r>
              <a:rPr lang="cs-CZ" dirty="0" smtClean="0"/>
              <a:t>                  s </a:t>
            </a:r>
            <a:r>
              <a:rPr lang="cs-CZ" dirty="0" smtClean="0"/>
              <a:t>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seznámí s běžně používanými frázemi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Dokáží se představit, říci, kolik jim je let a kde bydlí, co rádi dělají ve volném čase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Naváží kontakt, seznámí se</a:t>
            </a:r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6624735" cy="1224136"/>
          </a:xfrm>
        </p:spPr>
        <p:txBody>
          <a:bodyPr/>
          <a:lstStyle/>
          <a:p>
            <a:pPr algn="ctr"/>
            <a:r>
              <a:rPr lang="cs-CZ" sz="3600" dirty="0" smtClean="0"/>
              <a:t>    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1270198"/>
            <a:ext cx="4608512" cy="4967114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heiße</a:t>
            </a:r>
            <a:r>
              <a:rPr lang="cs-CZ" dirty="0" smtClean="0"/>
              <a:t> Klaus Bach.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bin 13 </a:t>
            </a:r>
            <a:r>
              <a:rPr lang="cs-CZ" dirty="0" err="1" smtClean="0"/>
              <a:t>Jahre</a:t>
            </a:r>
            <a:r>
              <a:rPr lang="cs-CZ" dirty="0" smtClean="0"/>
              <a:t> alt.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Italien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wohne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in </a:t>
            </a:r>
            <a:r>
              <a:rPr lang="cs-CZ" dirty="0" err="1" smtClean="0"/>
              <a:t>Dresden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spreche</a:t>
            </a:r>
            <a:r>
              <a:rPr lang="cs-CZ" dirty="0" smtClean="0"/>
              <a:t> </a:t>
            </a:r>
            <a:r>
              <a:rPr lang="cs-CZ" dirty="0" err="1" smtClean="0"/>
              <a:t>Italienisch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Englisch</a:t>
            </a:r>
            <a:r>
              <a:rPr lang="cs-CZ" dirty="0" smtClean="0"/>
              <a:t>.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spreche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gut.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Fußball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Klavier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geht´s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08" y="1052736"/>
            <a:ext cx="266429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02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6624735" cy="1224136"/>
          </a:xfrm>
        </p:spPr>
        <p:txBody>
          <a:bodyPr/>
          <a:lstStyle/>
          <a:p>
            <a:pPr algn="ctr"/>
            <a:r>
              <a:rPr lang="cs-CZ" sz="3600" dirty="0" smtClean="0"/>
              <a:t>    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1270198"/>
            <a:ext cx="4608512" cy="496711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heißt</a:t>
            </a:r>
            <a:r>
              <a:rPr lang="cs-CZ" dirty="0" smtClean="0"/>
              <a:t> Klaus Bach.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ist</a:t>
            </a:r>
            <a:r>
              <a:rPr lang="cs-CZ" dirty="0" smtClean="0"/>
              <a:t> 13 </a:t>
            </a:r>
            <a:r>
              <a:rPr lang="cs-CZ" dirty="0" err="1" smtClean="0"/>
              <a:t>Jahre</a:t>
            </a:r>
            <a:r>
              <a:rPr lang="cs-CZ" dirty="0" smtClean="0"/>
              <a:t> alt.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Italien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in </a:t>
            </a:r>
            <a:r>
              <a:rPr lang="cs-CZ" dirty="0" err="1" smtClean="0"/>
              <a:t>Dresden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spricht</a:t>
            </a:r>
            <a:r>
              <a:rPr lang="cs-CZ" dirty="0" smtClean="0"/>
              <a:t> </a:t>
            </a:r>
            <a:r>
              <a:rPr lang="cs-CZ" dirty="0" err="1" smtClean="0"/>
              <a:t>Italienisch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Englisch</a:t>
            </a:r>
            <a:r>
              <a:rPr lang="cs-CZ" dirty="0" smtClean="0"/>
              <a:t>.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spricht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gut.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Fußball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Klavier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geht´s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08" y="1052736"/>
            <a:ext cx="266429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66723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65088" y="4293096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salovar\AppData\Local\Microsoft\Windows\Temporary Internet Files\Content.IE5\QMTZ6X63\MP900409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8881"/>
            <a:ext cx="223224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823048"/>
          </a:xfrm>
        </p:spPr>
        <p:txBody>
          <a:bodyPr>
            <a:normAutofit/>
          </a:bodyPr>
          <a:lstStyle/>
          <a:p>
            <a:r>
              <a:rPr lang="cs-CZ" dirty="0" smtClean="0"/>
              <a:t>Mein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Jutta</a:t>
            </a:r>
            <a:r>
              <a:rPr lang="cs-CZ" dirty="0" smtClean="0"/>
              <a:t> Wagner.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bin 12 </a:t>
            </a:r>
            <a:r>
              <a:rPr lang="cs-CZ" dirty="0" err="1" smtClean="0"/>
              <a:t>Jahre</a:t>
            </a:r>
            <a:r>
              <a:rPr lang="cs-CZ" dirty="0" smtClean="0"/>
              <a:t> alt. 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wohne</a:t>
            </a:r>
            <a:r>
              <a:rPr lang="cs-CZ" dirty="0" smtClean="0"/>
              <a:t> in Rostock,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komme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Österreich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neu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male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telefoniere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gut,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hasse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Mathe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373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692696"/>
            <a:ext cx="2880319" cy="1872208"/>
          </a:xfrm>
        </p:spPr>
        <p:txBody>
          <a:bodyPr/>
          <a:lstStyle/>
          <a:p>
            <a:r>
              <a:rPr lang="cs-CZ" sz="3600" dirty="0" err="1" smtClean="0"/>
              <a:t>Antworte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692696"/>
            <a:ext cx="4320480" cy="51309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alt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neu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es </a:t>
            </a:r>
            <a:r>
              <a:rPr lang="cs-CZ" dirty="0" err="1" smtClean="0"/>
              <a:t>Jutta</a:t>
            </a:r>
            <a:r>
              <a:rPr lang="cs-CZ" dirty="0" smtClean="0"/>
              <a:t>?</a:t>
            </a:r>
          </a:p>
          <a:p>
            <a:pPr marL="4572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?</a:t>
            </a:r>
          </a:p>
        </p:txBody>
      </p:sp>
      <p:pic>
        <p:nvPicPr>
          <p:cNvPr id="4" name="Picture 5" descr="C:\Users\salovar\AppData\Local\Microsoft\Windows\Temporary Internet Files\Content.IE5\QMTZ6X63\MP90040959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0" y="3212976"/>
            <a:ext cx="244827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2956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548680"/>
            <a:ext cx="4464496" cy="864096"/>
          </a:xfrm>
        </p:spPr>
        <p:txBody>
          <a:bodyPr/>
          <a:lstStyle/>
          <a:p>
            <a:pPr algn="ctr"/>
            <a:r>
              <a:rPr lang="cs-CZ" sz="3600" dirty="0" err="1" smtClean="0"/>
              <a:t>Wie</a:t>
            </a:r>
            <a:r>
              <a:rPr lang="cs-CZ" sz="3600" dirty="0" smtClean="0"/>
              <a:t> </a:t>
            </a:r>
            <a:r>
              <a:rPr lang="cs-CZ" sz="3600" dirty="0" err="1" smtClean="0"/>
              <a:t>geht´s</a:t>
            </a:r>
            <a:r>
              <a:rPr lang="cs-CZ" sz="3600" dirty="0" smtClean="0"/>
              <a:t> ?</a:t>
            </a:r>
            <a:endParaRPr lang="cs-CZ" sz="3600" dirty="0"/>
          </a:p>
        </p:txBody>
      </p:sp>
      <p:pic>
        <p:nvPicPr>
          <p:cNvPr id="3074" name="Picture 2" descr="C:\Users\salovar\AppData\Local\Microsoft\Windows\Temporary Internet Files\Content.IE5\0RAS6SFN\MC90043779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1872208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AppData\Local\Microsoft\Windows\Temporary Internet Files\Content.IE5\29JX31G1\MC900437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3" y="3212976"/>
            <a:ext cx="151216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alovar\AppData\Local\Microsoft\Windows\Temporary Internet Files\Content.IE5\AUHKSW74\MC9004359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581" y="4725144"/>
            <a:ext cx="2268251" cy="1467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2000" y="2132856"/>
            <a:ext cx="44339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hantastisch</a:t>
            </a:r>
            <a:r>
              <a:rPr lang="cs-CZ" sz="2400" dirty="0" smtClean="0"/>
              <a:t>, prima, </a:t>
            </a:r>
            <a:r>
              <a:rPr lang="cs-CZ" sz="2400" dirty="0" err="1" smtClean="0"/>
              <a:t>toll</a:t>
            </a:r>
            <a:r>
              <a:rPr lang="cs-CZ" sz="2400" dirty="0" smtClean="0"/>
              <a:t>, </a:t>
            </a:r>
            <a:r>
              <a:rPr lang="cs-CZ" sz="2400" dirty="0" err="1" smtClean="0"/>
              <a:t>sehr</a:t>
            </a:r>
            <a:r>
              <a:rPr lang="cs-CZ" sz="2400" dirty="0" smtClean="0"/>
              <a:t> gut,</a:t>
            </a:r>
          </a:p>
          <a:p>
            <a:r>
              <a:rPr lang="cs-CZ" sz="2400" dirty="0" smtClean="0"/>
              <a:t>super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4785442" y="3861048"/>
            <a:ext cx="38190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e</a:t>
            </a:r>
            <a:r>
              <a:rPr lang="cs-CZ" sz="2400" dirty="0" smtClean="0"/>
              <a:t>s </a:t>
            </a:r>
            <a:r>
              <a:rPr lang="cs-CZ" sz="2400" dirty="0" err="1" smtClean="0"/>
              <a:t>geht</a:t>
            </a:r>
            <a:r>
              <a:rPr lang="cs-CZ" sz="2400" dirty="0" smtClean="0"/>
              <a:t>, </a:t>
            </a:r>
            <a:r>
              <a:rPr lang="cs-CZ" sz="2400" dirty="0" err="1" smtClean="0"/>
              <a:t>ganz</a:t>
            </a:r>
            <a:r>
              <a:rPr lang="cs-CZ" sz="2400" dirty="0" smtClean="0"/>
              <a:t> gut, so </a:t>
            </a:r>
            <a:r>
              <a:rPr lang="cs-CZ" sz="2400" dirty="0" err="1" smtClean="0"/>
              <a:t>so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70406" y="5459063"/>
            <a:ext cx="27539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n</a:t>
            </a:r>
            <a:r>
              <a:rPr lang="cs-CZ" sz="2400" dirty="0" err="1" smtClean="0"/>
              <a:t>icht</a:t>
            </a:r>
            <a:r>
              <a:rPr lang="cs-CZ" sz="2400" dirty="0" smtClean="0"/>
              <a:t> gut, </a:t>
            </a:r>
            <a:r>
              <a:rPr lang="cs-CZ" sz="2400" dirty="0" err="1" smtClean="0"/>
              <a:t>blöd</a:t>
            </a:r>
            <a:r>
              <a:rPr lang="cs-CZ" sz="2400" dirty="0" smtClean="0"/>
              <a:t>, </a:t>
            </a:r>
            <a:r>
              <a:rPr lang="cs-CZ" sz="2400" dirty="0" err="1" smtClean="0"/>
              <a:t>doof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0270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10801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28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    </a:t>
            </a:r>
            <a:r>
              <a:rPr lang="cs-CZ" sz="28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Und</a:t>
            </a:r>
            <a:r>
              <a:rPr lang="cs-CZ" sz="28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28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jetzt</a:t>
            </a:r>
            <a:r>
              <a:rPr lang="cs-CZ" sz="28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28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was</a:t>
            </a:r>
            <a:r>
              <a:rPr lang="cs-CZ" sz="28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28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sagst</a:t>
            </a:r>
            <a:r>
              <a:rPr lang="cs-CZ" sz="28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2800" b="0" dirty="0" err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du</a:t>
            </a:r>
            <a:r>
              <a:rPr lang="cs-CZ" sz="2800" b="0" dirty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?</a:t>
            </a:r>
            <a:endParaRPr lang="cs-CZ" sz="28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1219200" y="2132856"/>
            <a:ext cx="7467600" cy="3960440"/>
          </a:xfrm>
        </p:spPr>
        <p:txBody>
          <a:bodyPr>
            <a:noAutofit/>
          </a:bodyPr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alt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geht´s</a:t>
            </a:r>
            <a:r>
              <a:rPr lang="cs-CZ" dirty="0" smtClean="0"/>
              <a:t> </a:t>
            </a:r>
            <a:r>
              <a:rPr lang="cs-CZ" dirty="0" err="1" smtClean="0"/>
              <a:t>dir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6096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373216"/>
            <a:ext cx="537434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/>
              <a:t>[cit. 2010-10-04].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br>
              <a:rPr lang="cs-CZ" dirty="0"/>
            </a:br>
            <a:r>
              <a:rPr lang="cs-CZ" dirty="0"/>
              <a:t>&lt;http://office.microsoft.com/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/&gt;</a:t>
            </a:r>
          </a:p>
        </p:txBody>
      </p:sp>
    </p:spTree>
    <p:extLst>
      <p:ext uri="{BB962C8B-B14F-4D97-AF65-F5344CB8AC3E}">
        <p14:creationId xmlns:p14="http://schemas.microsoft.com/office/powerpoint/2010/main" xmlns="" val="104829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334</TotalTime>
  <Words>439</Words>
  <Application>Microsoft Office PowerPoint</Application>
  <PresentationFormat>Předvádění na obrazovce (4:3)</PresentationFormat>
  <Paragraphs>76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Thermal</vt:lpstr>
      <vt:lpstr>Snímek 1</vt:lpstr>
      <vt:lpstr>Snímek 2</vt:lpstr>
      <vt:lpstr>Snímek 3</vt:lpstr>
      <vt:lpstr>      </vt:lpstr>
      <vt:lpstr>      </vt:lpstr>
      <vt:lpstr>Snímek 6</vt:lpstr>
      <vt:lpstr>Antworte:</vt:lpstr>
      <vt:lpstr>Wie geht´s ?</vt:lpstr>
      <vt:lpstr>     Und jetzt – was sagst du?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Dum</cp:lastModifiedBy>
  <cp:revision>38</cp:revision>
  <dcterms:created xsi:type="dcterms:W3CDTF">2012-10-28T12:20:09Z</dcterms:created>
  <dcterms:modified xsi:type="dcterms:W3CDTF">2013-03-04T14:59:01Z</dcterms:modified>
</cp:coreProperties>
</file>