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70" r:id="rId5"/>
    <p:sldId id="262" r:id="rId6"/>
    <p:sldId id="271" r:id="rId7"/>
    <p:sldId id="269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192" autoAdjust="0"/>
  </p:normalViewPr>
  <p:slideViewPr>
    <p:cSldViewPr>
      <p:cViewPr varScale="1">
        <p:scale>
          <a:sx n="61" d="100"/>
          <a:sy n="61" d="100"/>
        </p:scale>
        <p:origin x="-16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F3763-3917-4D91-A879-FFC58DF6D96B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5C0923-8E30-436A-8889-75442C5464E8}">
      <dgm:prSet phldrT="[Text]"/>
      <dgm:spPr/>
      <dgm:t>
        <a:bodyPr/>
        <a:lstStyle/>
        <a:p>
          <a:r>
            <a:rPr lang="cs-CZ" dirty="0" err="1" smtClean="0"/>
            <a:t>ich</a:t>
          </a:r>
          <a:endParaRPr lang="cs-CZ" dirty="0"/>
        </a:p>
      </dgm:t>
    </dgm:pt>
    <dgm:pt modelId="{6167F3C8-C5C8-4F3B-9DAF-CBB07A8E8604}" type="parTrans" cxnId="{5547C693-C6FD-49AA-8E37-6EEF5C470258}">
      <dgm:prSet/>
      <dgm:spPr/>
      <dgm:t>
        <a:bodyPr/>
        <a:lstStyle/>
        <a:p>
          <a:endParaRPr lang="cs-CZ"/>
        </a:p>
      </dgm:t>
    </dgm:pt>
    <dgm:pt modelId="{A60F8A63-07D4-4BDE-B29A-831515D053B4}" type="sibTrans" cxnId="{5547C693-C6FD-49AA-8E37-6EEF5C470258}">
      <dgm:prSet/>
      <dgm:spPr/>
      <dgm:t>
        <a:bodyPr/>
        <a:lstStyle/>
        <a:p>
          <a:endParaRPr lang="cs-CZ"/>
        </a:p>
      </dgm:t>
    </dgm:pt>
    <dgm:pt modelId="{60ADFC0E-F72C-4603-9194-63B701334531}">
      <dgm:prSet phldrT="[Text]"/>
      <dgm:spPr/>
      <dgm:t>
        <a:bodyPr/>
        <a:lstStyle/>
        <a:p>
          <a:r>
            <a:rPr lang="cs-CZ" b="1" dirty="0" smtClean="0"/>
            <a:t>bin</a:t>
          </a:r>
          <a:endParaRPr lang="cs-CZ" b="1" dirty="0"/>
        </a:p>
      </dgm:t>
    </dgm:pt>
    <dgm:pt modelId="{ED0E32A2-D825-4DA7-A888-5269ED9C8F84}" type="parTrans" cxnId="{A5397B74-1DC2-4ACD-85CC-D6D832DA0165}">
      <dgm:prSet/>
      <dgm:spPr/>
      <dgm:t>
        <a:bodyPr/>
        <a:lstStyle/>
        <a:p>
          <a:endParaRPr lang="cs-CZ"/>
        </a:p>
      </dgm:t>
    </dgm:pt>
    <dgm:pt modelId="{413FA307-A373-40E8-8A35-A6D8B361E7D2}" type="sibTrans" cxnId="{A5397B74-1DC2-4ACD-85CC-D6D832DA0165}">
      <dgm:prSet/>
      <dgm:spPr/>
      <dgm:t>
        <a:bodyPr/>
        <a:lstStyle/>
        <a:p>
          <a:endParaRPr lang="cs-CZ"/>
        </a:p>
      </dgm:t>
    </dgm:pt>
    <dgm:pt modelId="{D2B39CD9-6A2A-4BD7-AA3E-02EA8C917667}">
      <dgm:prSet phldrT="[Text]"/>
      <dgm:spPr/>
      <dgm:t>
        <a:bodyPr/>
        <a:lstStyle/>
        <a:p>
          <a:r>
            <a:rPr lang="cs-CZ" i="1" dirty="0" smtClean="0"/>
            <a:t>jsem</a:t>
          </a:r>
          <a:endParaRPr lang="cs-CZ" i="1" dirty="0"/>
        </a:p>
      </dgm:t>
    </dgm:pt>
    <dgm:pt modelId="{B90AB9AD-D8FB-42B3-B8D6-19975268AFB8}" type="parTrans" cxnId="{0BC258BA-D5A4-4A00-9EAD-7F37AA284F30}">
      <dgm:prSet/>
      <dgm:spPr/>
      <dgm:t>
        <a:bodyPr/>
        <a:lstStyle/>
        <a:p>
          <a:endParaRPr lang="cs-CZ"/>
        </a:p>
      </dgm:t>
    </dgm:pt>
    <dgm:pt modelId="{52503C9C-7478-41F8-9BC8-3E7F5EAD9A9B}" type="sibTrans" cxnId="{0BC258BA-D5A4-4A00-9EAD-7F37AA284F30}">
      <dgm:prSet/>
      <dgm:spPr/>
      <dgm:t>
        <a:bodyPr/>
        <a:lstStyle/>
        <a:p>
          <a:endParaRPr lang="cs-CZ"/>
        </a:p>
      </dgm:t>
    </dgm:pt>
    <dgm:pt modelId="{DAA60D7B-28C9-4FDF-B9A9-FF6E34F08740}">
      <dgm:prSet phldrT="[Text]"/>
      <dgm:spPr/>
      <dgm:t>
        <a:bodyPr/>
        <a:lstStyle/>
        <a:p>
          <a:r>
            <a:rPr lang="cs-CZ" dirty="0" err="1" smtClean="0"/>
            <a:t>du</a:t>
          </a:r>
          <a:endParaRPr lang="cs-CZ" dirty="0"/>
        </a:p>
      </dgm:t>
    </dgm:pt>
    <dgm:pt modelId="{C913294C-3B45-4FE9-8459-39B00F1A6583}" type="parTrans" cxnId="{2D5745F2-E629-42A5-81A4-7311291C4846}">
      <dgm:prSet/>
      <dgm:spPr/>
      <dgm:t>
        <a:bodyPr/>
        <a:lstStyle/>
        <a:p>
          <a:endParaRPr lang="cs-CZ"/>
        </a:p>
      </dgm:t>
    </dgm:pt>
    <dgm:pt modelId="{D911EC67-679B-4437-9E6D-BBE77E3543E6}" type="sibTrans" cxnId="{2D5745F2-E629-42A5-81A4-7311291C4846}">
      <dgm:prSet/>
      <dgm:spPr/>
      <dgm:t>
        <a:bodyPr/>
        <a:lstStyle/>
        <a:p>
          <a:endParaRPr lang="cs-CZ"/>
        </a:p>
      </dgm:t>
    </dgm:pt>
    <dgm:pt modelId="{A11ECF3D-808F-45D5-A18E-424F62129CD7}">
      <dgm:prSet phldrT="[Text]"/>
      <dgm:spPr/>
      <dgm:t>
        <a:bodyPr/>
        <a:lstStyle/>
        <a:p>
          <a:r>
            <a:rPr lang="cs-CZ" b="1" i="0" dirty="0" err="1" smtClean="0"/>
            <a:t>bist</a:t>
          </a:r>
          <a:endParaRPr lang="cs-CZ" b="1" i="0" dirty="0"/>
        </a:p>
      </dgm:t>
    </dgm:pt>
    <dgm:pt modelId="{AC5E1F82-4CEA-402A-9519-11B008893211}" type="parTrans" cxnId="{ABD253E6-D23F-423A-AFAD-EA1D867962C2}">
      <dgm:prSet/>
      <dgm:spPr/>
      <dgm:t>
        <a:bodyPr/>
        <a:lstStyle/>
        <a:p>
          <a:endParaRPr lang="cs-CZ"/>
        </a:p>
      </dgm:t>
    </dgm:pt>
    <dgm:pt modelId="{327D485B-1220-4A90-9CBD-2016159ED5D1}" type="sibTrans" cxnId="{ABD253E6-D23F-423A-AFAD-EA1D867962C2}">
      <dgm:prSet/>
      <dgm:spPr/>
      <dgm:t>
        <a:bodyPr/>
        <a:lstStyle/>
        <a:p>
          <a:endParaRPr lang="cs-CZ"/>
        </a:p>
      </dgm:t>
    </dgm:pt>
    <dgm:pt modelId="{DABF03AC-DDA8-45FD-9FF6-658403A27830}">
      <dgm:prSet phldrT="[Text]"/>
      <dgm:spPr/>
      <dgm:t>
        <a:bodyPr/>
        <a:lstStyle/>
        <a:p>
          <a:r>
            <a:rPr lang="cs-CZ" b="0" i="1" dirty="0" smtClean="0"/>
            <a:t>jsi</a:t>
          </a:r>
          <a:endParaRPr lang="cs-CZ" b="0" i="1" dirty="0"/>
        </a:p>
      </dgm:t>
    </dgm:pt>
    <dgm:pt modelId="{DCD4D522-25CC-464C-A1C3-651C758F7B3F}" type="parTrans" cxnId="{57EB0FD2-3AA6-4B39-9D13-F08FE46A8745}">
      <dgm:prSet/>
      <dgm:spPr/>
      <dgm:t>
        <a:bodyPr/>
        <a:lstStyle/>
        <a:p>
          <a:endParaRPr lang="cs-CZ"/>
        </a:p>
      </dgm:t>
    </dgm:pt>
    <dgm:pt modelId="{9EEB9B08-A0F2-4283-8491-BCAAA7CED464}" type="sibTrans" cxnId="{57EB0FD2-3AA6-4B39-9D13-F08FE46A8745}">
      <dgm:prSet/>
      <dgm:spPr/>
      <dgm:t>
        <a:bodyPr/>
        <a:lstStyle/>
        <a:p>
          <a:endParaRPr lang="cs-CZ"/>
        </a:p>
      </dgm:t>
    </dgm:pt>
    <dgm:pt modelId="{CEAA3895-8CD2-41E1-BF8D-15F1317AE543}">
      <dgm:prSet phldrT="[Text]"/>
      <dgm:spPr/>
      <dgm:t>
        <a:bodyPr/>
        <a:lstStyle/>
        <a:p>
          <a:r>
            <a:rPr lang="cs-CZ" dirty="0" err="1" smtClean="0"/>
            <a:t>er,sie,es</a:t>
          </a:r>
          <a:endParaRPr lang="cs-CZ" dirty="0"/>
        </a:p>
      </dgm:t>
    </dgm:pt>
    <dgm:pt modelId="{D7881EB5-6CDB-4E31-AE57-AB01137B3778}" type="parTrans" cxnId="{3F1F6DEF-F3A4-4F86-B0A1-79973F625386}">
      <dgm:prSet/>
      <dgm:spPr/>
      <dgm:t>
        <a:bodyPr/>
        <a:lstStyle/>
        <a:p>
          <a:endParaRPr lang="cs-CZ"/>
        </a:p>
      </dgm:t>
    </dgm:pt>
    <dgm:pt modelId="{14BC8AAB-001C-4DB7-A337-B43F80BC03EE}" type="sibTrans" cxnId="{3F1F6DEF-F3A4-4F86-B0A1-79973F625386}">
      <dgm:prSet/>
      <dgm:spPr/>
      <dgm:t>
        <a:bodyPr/>
        <a:lstStyle/>
        <a:p>
          <a:endParaRPr lang="cs-CZ"/>
        </a:p>
      </dgm:t>
    </dgm:pt>
    <dgm:pt modelId="{3D0CF210-4DD1-46AD-8A8B-8ECAEBF17B30}">
      <dgm:prSet phldrT="[Text]"/>
      <dgm:spPr/>
      <dgm:t>
        <a:bodyPr/>
        <a:lstStyle/>
        <a:p>
          <a:r>
            <a:rPr lang="cs-CZ" b="1" dirty="0" err="1" smtClean="0"/>
            <a:t>ist</a:t>
          </a:r>
          <a:endParaRPr lang="cs-CZ" b="1" dirty="0"/>
        </a:p>
      </dgm:t>
    </dgm:pt>
    <dgm:pt modelId="{39CE4CD0-C7F7-447B-8689-DECD6AEF3A63}" type="parTrans" cxnId="{089DC529-28AA-4EB1-9181-DC66B1353FCC}">
      <dgm:prSet/>
      <dgm:spPr/>
      <dgm:t>
        <a:bodyPr/>
        <a:lstStyle/>
        <a:p>
          <a:endParaRPr lang="cs-CZ"/>
        </a:p>
      </dgm:t>
    </dgm:pt>
    <dgm:pt modelId="{B1F665EC-4FF3-46E0-9CE1-F7148B4701F7}" type="sibTrans" cxnId="{089DC529-28AA-4EB1-9181-DC66B1353FCC}">
      <dgm:prSet/>
      <dgm:spPr/>
      <dgm:t>
        <a:bodyPr/>
        <a:lstStyle/>
        <a:p>
          <a:endParaRPr lang="cs-CZ"/>
        </a:p>
      </dgm:t>
    </dgm:pt>
    <dgm:pt modelId="{9CC9CD6E-0081-4254-AC29-8F6C9FCE18A4}">
      <dgm:prSet phldrT="[Text]"/>
      <dgm:spPr/>
      <dgm:t>
        <a:bodyPr/>
        <a:lstStyle/>
        <a:p>
          <a:r>
            <a:rPr lang="cs-CZ" i="1" dirty="0" smtClean="0"/>
            <a:t>je</a:t>
          </a:r>
          <a:endParaRPr lang="cs-CZ" i="1" dirty="0"/>
        </a:p>
      </dgm:t>
    </dgm:pt>
    <dgm:pt modelId="{4573F499-6839-4014-9420-7CD54BD31624}" type="parTrans" cxnId="{F8630F33-947B-4C4E-BA5C-DFD310920261}">
      <dgm:prSet/>
      <dgm:spPr/>
      <dgm:t>
        <a:bodyPr/>
        <a:lstStyle/>
        <a:p>
          <a:endParaRPr lang="cs-CZ"/>
        </a:p>
      </dgm:t>
    </dgm:pt>
    <dgm:pt modelId="{4A047DA6-A115-48C3-8D22-707E46FF8D17}" type="sibTrans" cxnId="{F8630F33-947B-4C4E-BA5C-DFD310920261}">
      <dgm:prSet/>
      <dgm:spPr/>
      <dgm:t>
        <a:bodyPr/>
        <a:lstStyle/>
        <a:p>
          <a:endParaRPr lang="cs-CZ"/>
        </a:p>
      </dgm:t>
    </dgm:pt>
    <dgm:pt modelId="{3A8094D5-E8CC-450B-9668-9D3F39A8549C}" type="pres">
      <dgm:prSet presAssocID="{F61F3763-3917-4D91-A879-FFC58DF6D96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9DA35C-08E0-4C42-8CFB-487D9C42EE80}" type="pres">
      <dgm:prSet presAssocID="{C15C0923-8E30-436A-8889-75442C5464E8}" presName="composite" presStyleCnt="0"/>
      <dgm:spPr/>
    </dgm:pt>
    <dgm:pt modelId="{06C576F2-3A53-42B4-B5AC-65DF4CA7232D}" type="pres">
      <dgm:prSet presAssocID="{C15C0923-8E30-436A-8889-75442C5464E8}" presName="parentText" presStyleLbl="alignNode1" presStyleIdx="0" presStyleCnt="3" custLinFactNeighborX="3675" custLinFactNeighborY="45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76CDF-DE7F-4170-95DE-111F66C99589}" type="pres">
      <dgm:prSet presAssocID="{C15C0923-8E30-436A-8889-75442C5464E8}" presName="descendantText" presStyleLbl="alignAcc1" presStyleIdx="0" presStyleCnt="3" custScaleX="87471" custLinFactNeighborX="-2073" custLinFactNeighborY="-4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AFBE84-FF86-4BDD-8112-8D63545BDFFB}" type="pres">
      <dgm:prSet presAssocID="{A60F8A63-07D4-4BDE-B29A-831515D053B4}" presName="sp" presStyleCnt="0"/>
      <dgm:spPr/>
    </dgm:pt>
    <dgm:pt modelId="{AED7106B-7342-49EE-95FA-AEC321DA7314}" type="pres">
      <dgm:prSet presAssocID="{DAA60D7B-28C9-4FDF-B9A9-FF6E34F08740}" presName="composite" presStyleCnt="0"/>
      <dgm:spPr/>
    </dgm:pt>
    <dgm:pt modelId="{A83DA132-6F7B-4B56-9EF5-45DBEF97DA17}" type="pres">
      <dgm:prSet presAssocID="{DAA60D7B-28C9-4FDF-B9A9-FF6E34F08740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794FE2-F60D-40E0-BA6F-9DDEFB0D1CB6}" type="pres">
      <dgm:prSet presAssocID="{DAA60D7B-28C9-4FDF-B9A9-FF6E34F08740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E20AEB-5FDB-44D2-81EF-A2F4335174FC}" type="pres">
      <dgm:prSet presAssocID="{D911EC67-679B-4437-9E6D-BBE77E3543E6}" presName="sp" presStyleCnt="0"/>
      <dgm:spPr/>
    </dgm:pt>
    <dgm:pt modelId="{860B8609-6DDB-4BAB-908C-1254C5BB35AF}" type="pres">
      <dgm:prSet presAssocID="{CEAA3895-8CD2-41E1-BF8D-15F1317AE543}" presName="composite" presStyleCnt="0"/>
      <dgm:spPr/>
    </dgm:pt>
    <dgm:pt modelId="{DBD01460-E193-400B-9E09-7975AB6BC444}" type="pres">
      <dgm:prSet presAssocID="{CEAA3895-8CD2-41E1-BF8D-15F1317AE543}" presName="parentText" presStyleLbl="alignNode1" presStyleIdx="2" presStyleCnt="3" custScaleX="11470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004A4B-0416-447D-ACA5-D5246C2DF129}" type="pres">
      <dgm:prSet presAssocID="{CEAA3895-8CD2-41E1-BF8D-15F1317AE543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722EB0-F777-4D56-9023-840CB22CEC1C}" type="presOf" srcId="{DAA60D7B-28C9-4FDF-B9A9-FF6E34F08740}" destId="{A83DA132-6F7B-4B56-9EF5-45DBEF97DA17}" srcOrd="0" destOrd="0" presId="urn:microsoft.com/office/officeart/2005/8/layout/chevron2"/>
    <dgm:cxn modelId="{5547C693-C6FD-49AA-8E37-6EEF5C470258}" srcId="{F61F3763-3917-4D91-A879-FFC58DF6D96B}" destId="{C15C0923-8E30-436A-8889-75442C5464E8}" srcOrd="0" destOrd="0" parTransId="{6167F3C8-C5C8-4F3B-9DAF-CBB07A8E8604}" sibTransId="{A60F8A63-07D4-4BDE-B29A-831515D053B4}"/>
    <dgm:cxn modelId="{32FF477D-DE5D-47FB-86F6-F093D7B8DA51}" type="presOf" srcId="{9CC9CD6E-0081-4254-AC29-8F6C9FCE18A4}" destId="{F0004A4B-0416-447D-ACA5-D5246C2DF129}" srcOrd="0" destOrd="1" presId="urn:microsoft.com/office/officeart/2005/8/layout/chevron2"/>
    <dgm:cxn modelId="{2D5745F2-E629-42A5-81A4-7311291C4846}" srcId="{F61F3763-3917-4D91-A879-FFC58DF6D96B}" destId="{DAA60D7B-28C9-4FDF-B9A9-FF6E34F08740}" srcOrd="1" destOrd="0" parTransId="{C913294C-3B45-4FE9-8459-39B00F1A6583}" sibTransId="{D911EC67-679B-4437-9E6D-BBE77E3543E6}"/>
    <dgm:cxn modelId="{ABD253E6-D23F-423A-AFAD-EA1D867962C2}" srcId="{DAA60D7B-28C9-4FDF-B9A9-FF6E34F08740}" destId="{A11ECF3D-808F-45D5-A18E-424F62129CD7}" srcOrd="0" destOrd="0" parTransId="{AC5E1F82-4CEA-402A-9519-11B008893211}" sibTransId="{327D485B-1220-4A90-9CBD-2016159ED5D1}"/>
    <dgm:cxn modelId="{0BC258BA-D5A4-4A00-9EAD-7F37AA284F30}" srcId="{C15C0923-8E30-436A-8889-75442C5464E8}" destId="{D2B39CD9-6A2A-4BD7-AA3E-02EA8C917667}" srcOrd="1" destOrd="0" parTransId="{B90AB9AD-D8FB-42B3-B8D6-19975268AFB8}" sibTransId="{52503C9C-7478-41F8-9BC8-3E7F5EAD9A9B}"/>
    <dgm:cxn modelId="{DA34A29A-3F0B-415F-9E15-936A7B419F8B}" type="presOf" srcId="{F61F3763-3917-4D91-A879-FFC58DF6D96B}" destId="{3A8094D5-E8CC-450B-9668-9D3F39A8549C}" srcOrd="0" destOrd="0" presId="urn:microsoft.com/office/officeart/2005/8/layout/chevron2"/>
    <dgm:cxn modelId="{62AAAA22-892D-4ACE-B4FE-C82825895BB6}" type="presOf" srcId="{C15C0923-8E30-436A-8889-75442C5464E8}" destId="{06C576F2-3A53-42B4-B5AC-65DF4CA7232D}" srcOrd="0" destOrd="0" presId="urn:microsoft.com/office/officeart/2005/8/layout/chevron2"/>
    <dgm:cxn modelId="{D1B1AE2E-5304-45C2-8B18-58059DCB7A4A}" type="presOf" srcId="{DABF03AC-DDA8-45FD-9FF6-658403A27830}" destId="{BF794FE2-F60D-40E0-BA6F-9DDEFB0D1CB6}" srcOrd="0" destOrd="1" presId="urn:microsoft.com/office/officeart/2005/8/layout/chevron2"/>
    <dgm:cxn modelId="{F8630F33-947B-4C4E-BA5C-DFD310920261}" srcId="{CEAA3895-8CD2-41E1-BF8D-15F1317AE543}" destId="{9CC9CD6E-0081-4254-AC29-8F6C9FCE18A4}" srcOrd="1" destOrd="0" parTransId="{4573F499-6839-4014-9420-7CD54BD31624}" sibTransId="{4A047DA6-A115-48C3-8D22-707E46FF8D17}"/>
    <dgm:cxn modelId="{465718C7-40EE-408D-8D24-8D9C3ABDB60E}" type="presOf" srcId="{60ADFC0E-F72C-4603-9194-63B701334531}" destId="{26076CDF-DE7F-4170-95DE-111F66C99589}" srcOrd="0" destOrd="0" presId="urn:microsoft.com/office/officeart/2005/8/layout/chevron2"/>
    <dgm:cxn modelId="{A5397B74-1DC2-4ACD-85CC-D6D832DA0165}" srcId="{C15C0923-8E30-436A-8889-75442C5464E8}" destId="{60ADFC0E-F72C-4603-9194-63B701334531}" srcOrd="0" destOrd="0" parTransId="{ED0E32A2-D825-4DA7-A888-5269ED9C8F84}" sibTransId="{413FA307-A373-40E8-8A35-A6D8B361E7D2}"/>
    <dgm:cxn modelId="{3F1F6DEF-F3A4-4F86-B0A1-79973F625386}" srcId="{F61F3763-3917-4D91-A879-FFC58DF6D96B}" destId="{CEAA3895-8CD2-41E1-BF8D-15F1317AE543}" srcOrd="2" destOrd="0" parTransId="{D7881EB5-6CDB-4E31-AE57-AB01137B3778}" sibTransId="{14BC8AAB-001C-4DB7-A337-B43F80BC03EE}"/>
    <dgm:cxn modelId="{CF570B1C-F320-47F4-8031-CADA623C9355}" type="presOf" srcId="{D2B39CD9-6A2A-4BD7-AA3E-02EA8C917667}" destId="{26076CDF-DE7F-4170-95DE-111F66C99589}" srcOrd="0" destOrd="1" presId="urn:microsoft.com/office/officeart/2005/8/layout/chevron2"/>
    <dgm:cxn modelId="{B882E8F6-7F7F-4A17-95E8-5D88F8A92B4E}" type="presOf" srcId="{A11ECF3D-808F-45D5-A18E-424F62129CD7}" destId="{BF794FE2-F60D-40E0-BA6F-9DDEFB0D1CB6}" srcOrd="0" destOrd="0" presId="urn:microsoft.com/office/officeart/2005/8/layout/chevron2"/>
    <dgm:cxn modelId="{57EB0FD2-3AA6-4B39-9D13-F08FE46A8745}" srcId="{DAA60D7B-28C9-4FDF-B9A9-FF6E34F08740}" destId="{DABF03AC-DDA8-45FD-9FF6-658403A27830}" srcOrd="1" destOrd="0" parTransId="{DCD4D522-25CC-464C-A1C3-651C758F7B3F}" sibTransId="{9EEB9B08-A0F2-4283-8491-BCAAA7CED464}"/>
    <dgm:cxn modelId="{59E4D3AD-B803-41E9-8367-06CCB0F22040}" type="presOf" srcId="{3D0CF210-4DD1-46AD-8A8B-8ECAEBF17B30}" destId="{F0004A4B-0416-447D-ACA5-D5246C2DF129}" srcOrd="0" destOrd="0" presId="urn:microsoft.com/office/officeart/2005/8/layout/chevron2"/>
    <dgm:cxn modelId="{089DC529-28AA-4EB1-9181-DC66B1353FCC}" srcId="{CEAA3895-8CD2-41E1-BF8D-15F1317AE543}" destId="{3D0CF210-4DD1-46AD-8A8B-8ECAEBF17B30}" srcOrd="0" destOrd="0" parTransId="{39CE4CD0-C7F7-447B-8689-DECD6AEF3A63}" sibTransId="{B1F665EC-4FF3-46E0-9CE1-F7148B4701F7}"/>
    <dgm:cxn modelId="{A2EE4A3B-3887-4F18-B38F-6050E7FC9317}" type="presOf" srcId="{CEAA3895-8CD2-41E1-BF8D-15F1317AE543}" destId="{DBD01460-E193-400B-9E09-7975AB6BC444}" srcOrd="0" destOrd="0" presId="urn:microsoft.com/office/officeart/2005/8/layout/chevron2"/>
    <dgm:cxn modelId="{BE5A0DF2-20A5-4563-BCD4-D9923D26A3E8}" type="presParOf" srcId="{3A8094D5-E8CC-450B-9668-9D3F39A8549C}" destId="{0F9DA35C-08E0-4C42-8CFB-487D9C42EE80}" srcOrd="0" destOrd="0" presId="urn:microsoft.com/office/officeart/2005/8/layout/chevron2"/>
    <dgm:cxn modelId="{BFFC8563-0400-4C08-94D1-E80ABB609D92}" type="presParOf" srcId="{0F9DA35C-08E0-4C42-8CFB-487D9C42EE80}" destId="{06C576F2-3A53-42B4-B5AC-65DF4CA7232D}" srcOrd="0" destOrd="0" presId="urn:microsoft.com/office/officeart/2005/8/layout/chevron2"/>
    <dgm:cxn modelId="{37E39E5E-4373-49B5-B8D9-AF845DE62015}" type="presParOf" srcId="{0F9DA35C-08E0-4C42-8CFB-487D9C42EE80}" destId="{26076CDF-DE7F-4170-95DE-111F66C99589}" srcOrd="1" destOrd="0" presId="urn:microsoft.com/office/officeart/2005/8/layout/chevron2"/>
    <dgm:cxn modelId="{EE1CEA14-6981-4836-9C7D-49956B23AF74}" type="presParOf" srcId="{3A8094D5-E8CC-450B-9668-9D3F39A8549C}" destId="{DCAFBE84-FF86-4BDD-8112-8D63545BDFFB}" srcOrd="1" destOrd="0" presId="urn:microsoft.com/office/officeart/2005/8/layout/chevron2"/>
    <dgm:cxn modelId="{EF899F41-B8BB-469A-BDC8-E255A8FB87A3}" type="presParOf" srcId="{3A8094D5-E8CC-450B-9668-9D3F39A8549C}" destId="{AED7106B-7342-49EE-95FA-AEC321DA7314}" srcOrd="2" destOrd="0" presId="urn:microsoft.com/office/officeart/2005/8/layout/chevron2"/>
    <dgm:cxn modelId="{6279EF22-20A8-4316-843E-C8DF4AC5236C}" type="presParOf" srcId="{AED7106B-7342-49EE-95FA-AEC321DA7314}" destId="{A83DA132-6F7B-4B56-9EF5-45DBEF97DA17}" srcOrd="0" destOrd="0" presId="urn:microsoft.com/office/officeart/2005/8/layout/chevron2"/>
    <dgm:cxn modelId="{B11613C2-CE5F-43FD-B949-75D5CBB3DED9}" type="presParOf" srcId="{AED7106B-7342-49EE-95FA-AEC321DA7314}" destId="{BF794FE2-F60D-40E0-BA6F-9DDEFB0D1CB6}" srcOrd="1" destOrd="0" presId="urn:microsoft.com/office/officeart/2005/8/layout/chevron2"/>
    <dgm:cxn modelId="{9216AABB-6D2B-445D-8070-83491AFE8EDE}" type="presParOf" srcId="{3A8094D5-E8CC-450B-9668-9D3F39A8549C}" destId="{6EE20AEB-5FDB-44D2-81EF-A2F4335174FC}" srcOrd="3" destOrd="0" presId="urn:microsoft.com/office/officeart/2005/8/layout/chevron2"/>
    <dgm:cxn modelId="{7B696D82-C874-4613-AD11-14CBE628589D}" type="presParOf" srcId="{3A8094D5-E8CC-450B-9668-9D3F39A8549C}" destId="{860B8609-6DDB-4BAB-908C-1254C5BB35AF}" srcOrd="4" destOrd="0" presId="urn:microsoft.com/office/officeart/2005/8/layout/chevron2"/>
    <dgm:cxn modelId="{68852A83-6DE3-4751-80A7-878326C1560A}" type="presParOf" srcId="{860B8609-6DDB-4BAB-908C-1254C5BB35AF}" destId="{DBD01460-E193-400B-9E09-7975AB6BC444}" srcOrd="0" destOrd="0" presId="urn:microsoft.com/office/officeart/2005/8/layout/chevron2"/>
    <dgm:cxn modelId="{A5B3CC3E-1B58-4B7B-99C3-F40F4095A310}" type="presParOf" srcId="{860B8609-6DDB-4BAB-908C-1254C5BB35AF}" destId="{F0004A4B-0416-447D-ACA5-D5246C2DF12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FEB829-3A88-4BF7-9E85-8D2060578E6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3FBE6EC-B1F0-4BF6-9298-01F4ABAD7ED8}">
      <dgm:prSet phldrT="[Text]"/>
      <dgm:spPr/>
      <dgm:t>
        <a:bodyPr/>
        <a:lstStyle/>
        <a:p>
          <a:r>
            <a:rPr lang="cs-CZ" dirty="0" err="1" smtClean="0"/>
            <a:t>wir</a:t>
          </a:r>
          <a:endParaRPr lang="cs-CZ" dirty="0"/>
        </a:p>
      </dgm:t>
    </dgm:pt>
    <dgm:pt modelId="{D0DD4026-5A5D-4F4C-A17E-EABEF8A4D23D}" type="parTrans" cxnId="{3944ABE6-12CF-4322-9B76-0EF7809CF57B}">
      <dgm:prSet/>
      <dgm:spPr/>
      <dgm:t>
        <a:bodyPr/>
        <a:lstStyle/>
        <a:p>
          <a:endParaRPr lang="cs-CZ"/>
        </a:p>
      </dgm:t>
    </dgm:pt>
    <dgm:pt modelId="{04EA02A8-6164-4D18-879C-167035864551}" type="sibTrans" cxnId="{3944ABE6-12CF-4322-9B76-0EF7809CF57B}">
      <dgm:prSet/>
      <dgm:spPr/>
      <dgm:t>
        <a:bodyPr/>
        <a:lstStyle/>
        <a:p>
          <a:endParaRPr lang="cs-CZ"/>
        </a:p>
      </dgm:t>
    </dgm:pt>
    <dgm:pt modelId="{50FF8186-660E-4C64-9C6A-3B4CA5C9F6F0}">
      <dgm:prSet phldrT="[Text]"/>
      <dgm:spPr/>
      <dgm:t>
        <a:bodyPr/>
        <a:lstStyle/>
        <a:p>
          <a:r>
            <a:rPr lang="cs-CZ" b="1" dirty="0" err="1" smtClean="0"/>
            <a:t>sind</a:t>
          </a:r>
          <a:endParaRPr lang="cs-CZ" b="1" dirty="0"/>
        </a:p>
      </dgm:t>
    </dgm:pt>
    <dgm:pt modelId="{42D5A6E8-2D35-47D2-B118-73EEF9936364}" type="parTrans" cxnId="{4E607D7B-F783-4207-BC6D-53D63B4F9A88}">
      <dgm:prSet/>
      <dgm:spPr/>
      <dgm:t>
        <a:bodyPr/>
        <a:lstStyle/>
        <a:p>
          <a:endParaRPr lang="cs-CZ"/>
        </a:p>
      </dgm:t>
    </dgm:pt>
    <dgm:pt modelId="{1192DD7F-008C-4444-9D61-8CA1C56D746C}" type="sibTrans" cxnId="{4E607D7B-F783-4207-BC6D-53D63B4F9A88}">
      <dgm:prSet/>
      <dgm:spPr/>
      <dgm:t>
        <a:bodyPr/>
        <a:lstStyle/>
        <a:p>
          <a:endParaRPr lang="cs-CZ"/>
        </a:p>
      </dgm:t>
    </dgm:pt>
    <dgm:pt modelId="{E24A3EA8-2B45-4A2A-BB99-A60B206328B3}">
      <dgm:prSet phldrT="[Text]"/>
      <dgm:spPr/>
      <dgm:t>
        <a:bodyPr/>
        <a:lstStyle/>
        <a:p>
          <a:r>
            <a:rPr lang="cs-CZ" i="1" dirty="0" smtClean="0"/>
            <a:t>jsme</a:t>
          </a:r>
          <a:endParaRPr lang="cs-CZ" i="1" dirty="0"/>
        </a:p>
      </dgm:t>
    </dgm:pt>
    <dgm:pt modelId="{8953CD7E-BCEA-455A-89C3-409FE19527CB}" type="parTrans" cxnId="{E3853630-A303-4539-8E6C-04AEBEC8FA15}">
      <dgm:prSet/>
      <dgm:spPr/>
      <dgm:t>
        <a:bodyPr/>
        <a:lstStyle/>
        <a:p>
          <a:endParaRPr lang="cs-CZ"/>
        </a:p>
      </dgm:t>
    </dgm:pt>
    <dgm:pt modelId="{90785840-EB54-49BC-9014-E837CA186BE4}" type="sibTrans" cxnId="{E3853630-A303-4539-8E6C-04AEBEC8FA15}">
      <dgm:prSet/>
      <dgm:spPr/>
      <dgm:t>
        <a:bodyPr/>
        <a:lstStyle/>
        <a:p>
          <a:endParaRPr lang="cs-CZ"/>
        </a:p>
      </dgm:t>
    </dgm:pt>
    <dgm:pt modelId="{A0A66526-2DF7-4E09-953A-FDF5768544D7}">
      <dgm:prSet phldrT="[Text]"/>
      <dgm:spPr/>
      <dgm:t>
        <a:bodyPr/>
        <a:lstStyle/>
        <a:p>
          <a:r>
            <a:rPr lang="cs-CZ" dirty="0" err="1" smtClean="0"/>
            <a:t>ihr</a:t>
          </a:r>
          <a:endParaRPr lang="cs-CZ" dirty="0"/>
        </a:p>
      </dgm:t>
    </dgm:pt>
    <dgm:pt modelId="{2DC9560C-4BC6-404C-9A93-D9DAD49B1F5E}" type="parTrans" cxnId="{6C52BF7D-F39F-4AAC-BE5F-8D486F2E0FCB}">
      <dgm:prSet/>
      <dgm:spPr/>
      <dgm:t>
        <a:bodyPr/>
        <a:lstStyle/>
        <a:p>
          <a:endParaRPr lang="cs-CZ"/>
        </a:p>
      </dgm:t>
    </dgm:pt>
    <dgm:pt modelId="{778AA576-DB01-45C8-AE0A-749973085E72}" type="sibTrans" cxnId="{6C52BF7D-F39F-4AAC-BE5F-8D486F2E0FCB}">
      <dgm:prSet/>
      <dgm:spPr/>
      <dgm:t>
        <a:bodyPr/>
        <a:lstStyle/>
        <a:p>
          <a:endParaRPr lang="cs-CZ"/>
        </a:p>
      </dgm:t>
    </dgm:pt>
    <dgm:pt modelId="{D66E7595-60E0-4552-97A0-D5286D786206}">
      <dgm:prSet phldrT="[Text]"/>
      <dgm:spPr/>
      <dgm:t>
        <a:bodyPr/>
        <a:lstStyle/>
        <a:p>
          <a:r>
            <a:rPr lang="cs-CZ" b="1" dirty="0" err="1" smtClean="0"/>
            <a:t>seid</a:t>
          </a:r>
          <a:endParaRPr lang="cs-CZ" b="1" dirty="0"/>
        </a:p>
      </dgm:t>
    </dgm:pt>
    <dgm:pt modelId="{9BAB4501-5741-4AD1-AE96-D07DE16DF278}" type="parTrans" cxnId="{6D187CB0-DF8A-4E66-BCAD-3C455C95C059}">
      <dgm:prSet/>
      <dgm:spPr/>
      <dgm:t>
        <a:bodyPr/>
        <a:lstStyle/>
        <a:p>
          <a:endParaRPr lang="cs-CZ"/>
        </a:p>
      </dgm:t>
    </dgm:pt>
    <dgm:pt modelId="{84A9C7AB-5DB0-418A-8704-43B01CAEFA35}" type="sibTrans" cxnId="{6D187CB0-DF8A-4E66-BCAD-3C455C95C059}">
      <dgm:prSet/>
      <dgm:spPr/>
      <dgm:t>
        <a:bodyPr/>
        <a:lstStyle/>
        <a:p>
          <a:endParaRPr lang="cs-CZ"/>
        </a:p>
      </dgm:t>
    </dgm:pt>
    <dgm:pt modelId="{74DE388A-0470-4DE6-ACCB-18B34C2B4261}">
      <dgm:prSet phldrT="[Text]"/>
      <dgm:spPr/>
      <dgm:t>
        <a:bodyPr/>
        <a:lstStyle/>
        <a:p>
          <a:r>
            <a:rPr lang="cs-CZ" i="1" dirty="0" smtClean="0"/>
            <a:t>jste</a:t>
          </a:r>
          <a:endParaRPr lang="cs-CZ" i="1" dirty="0"/>
        </a:p>
      </dgm:t>
    </dgm:pt>
    <dgm:pt modelId="{0E50ED13-4E70-4C57-8CE9-9E506163030E}" type="parTrans" cxnId="{9F22010A-9B9F-443E-BB6F-A2718935B9FF}">
      <dgm:prSet/>
      <dgm:spPr/>
      <dgm:t>
        <a:bodyPr/>
        <a:lstStyle/>
        <a:p>
          <a:endParaRPr lang="cs-CZ"/>
        </a:p>
      </dgm:t>
    </dgm:pt>
    <dgm:pt modelId="{B3BFFE2E-BA80-4C4A-AB0C-FA983E1B3939}" type="sibTrans" cxnId="{9F22010A-9B9F-443E-BB6F-A2718935B9FF}">
      <dgm:prSet/>
      <dgm:spPr/>
      <dgm:t>
        <a:bodyPr/>
        <a:lstStyle/>
        <a:p>
          <a:endParaRPr lang="cs-CZ"/>
        </a:p>
      </dgm:t>
    </dgm:pt>
    <dgm:pt modelId="{88E87B81-ACC4-4FD7-825C-FC18214ABF02}">
      <dgm:prSet phldrT="[Text]"/>
      <dgm:spPr/>
      <dgm:t>
        <a:bodyPr/>
        <a:lstStyle/>
        <a:p>
          <a:r>
            <a:rPr lang="cs-CZ" dirty="0" err="1" smtClean="0"/>
            <a:t>sie</a:t>
          </a:r>
          <a:endParaRPr lang="cs-CZ" dirty="0"/>
        </a:p>
      </dgm:t>
    </dgm:pt>
    <dgm:pt modelId="{4006C99A-456D-4EC5-BD25-BA157EB1DB59}" type="parTrans" cxnId="{20F722B8-4784-4CFD-AE8B-6344027AF7D4}">
      <dgm:prSet/>
      <dgm:spPr/>
      <dgm:t>
        <a:bodyPr/>
        <a:lstStyle/>
        <a:p>
          <a:endParaRPr lang="cs-CZ"/>
        </a:p>
      </dgm:t>
    </dgm:pt>
    <dgm:pt modelId="{9AB15EDB-47DE-43B4-830F-76A275EF5F92}" type="sibTrans" cxnId="{20F722B8-4784-4CFD-AE8B-6344027AF7D4}">
      <dgm:prSet/>
      <dgm:spPr/>
      <dgm:t>
        <a:bodyPr/>
        <a:lstStyle/>
        <a:p>
          <a:endParaRPr lang="cs-CZ"/>
        </a:p>
      </dgm:t>
    </dgm:pt>
    <dgm:pt modelId="{8C0D6A3F-B027-4131-90F5-FBD6F7CD708B}">
      <dgm:prSet phldrT="[Text]"/>
      <dgm:spPr/>
      <dgm:t>
        <a:bodyPr/>
        <a:lstStyle/>
        <a:p>
          <a:r>
            <a:rPr lang="cs-CZ" b="1" dirty="0" err="1" smtClean="0"/>
            <a:t>sind</a:t>
          </a:r>
          <a:endParaRPr lang="cs-CZ" b="1" dirty="0"/>
        </a:p>
      </dgm:t>
    </dgm:pt>
    <dgm:pt modelId="{61D33EB9-3D6A-449C-958C-F1322CBB5731}" type="parTrans" cxnId="{1235DB5F-130B-46E6-9BD6-29509D1632A4}">
      <dgm:prSet/>
      <dgm:spPr/>
      <dgm:t>
        <a:bodyPr/>
        <a:lstStyle/>
        <a:p>
          <a:endParaRPr lang="cs-CZ"/>
        </a:p>
      </dgm:t>
    </dgm:pt>
    <dgm:pt modelId="{79E72988-7A70-4580-A125-D84ED3570A49}" type="sibTrans" cxnId="{1235DB5F-130B-46E6-9BD6-29509D1632A4}">
      <dgm:prSet/>
      <dgm:spPr/>
      <dgm:t>
        <a:bodyPr/>
        <a:lstStyle/>
        <a:p>
          <a:endParaRPr lang="cs-CZ"/>
        </a:p>
      </dgm:t>
    </dgm:pt>
    <dgm:pt modelId="{22972643-C47A-4FD2-ACCB-36375FF94F1A}">
      <dgm:prSet phldrT="[Text]"/>
      <dgm:spPr/>
      <dgm:t>
        <a:bodyPr/>
        <a:lstStyle/>
        <a:p>
          <a:r>
            <a:rPr lang="cs-CZ" i="1" dirty="0" smtClean="0"/>
            <a:t>jsou</a:t>
          </a:r>
          <a:endParaRPr lang="cs-CZ" i="1" dirty="0"/>
        </a:p>
      </dgm:t>
    </dgm:pt>
    <dgm:pt modelId="{3044037F-899F-489C-9921-967073E41D34}" type="parTrans" cxnId="{B2ED0238-EEA4-4AA4-81B4-DB31881101C4}">
      <dgm:prSet/>
      <dgm:spPr/>
      <dgm:t>
        <a:bodyPr/>
        <a:lstStyle/>
        <a:p>
          <a:endParaRPr lang="cs-CZ"/>
        </a:p>
      </dgm:t>
    </dgm:pt>
    <dgm:pt modelId="{A2ECF3C1-FA03-4D79-8BE2-5A2E5E28B38E}" type="sibTrans" cxnId="{B2ED0238-EEA4-4AA4-81B4-DB31881101C4}">
      <dgm:prSet/>
      <dgm:spPr/>
      <dgm:t>
        <a:bodyPr/>
        <a:lstStyle/>
        <a:p>
          <a:endParaRPr lang="cs-CZ"/>
        </a:p>
      </dgm:t>
    </dgm:pt>
    <dgm:pt modelId="{4AABBA07-977C-4F4C-A95E-D990F7911D19}" type="pres">
      <dgm:prSet presAssocID="{08FEB829-3A88-4BF7-9E85-8D2060578E64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678AF-B4B6-40A7-BBEF-A91E021A2439}" type="pres">
      <dgm:prSet presAssocID="{03FBE6EC-B1F0-4BF6-9298-01F4ABAD7ED8}" presName="composite" presStyleCnt="0"/>
      <dgm:spPr/>
    </dgm:pt>
    <dgm:pt modelId="{90069DCA-57C2-4A45-A335-8E60450B575A}" type="pres">
      <dgm:prSet presAssocID="{03FBE6EC-B1F0-4BF6-9298-01F4ABAD7ED8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D74E74-7FFB-42FE-A252-D835AB6BC6AF}" type="pres">
      <dgm:prSet presAssocID="{03FBE6EC-B1F0-4BF6-9298-01F4ABAD7ED8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7FDF95-ABFC-4EEB-A415-E4DE15B244FE}" type="pres">
      <dgm:prSet presAssocID="{04EA02A8-6164-4D18-879C-167035864551}" presName="sp" presStyleCnt="0"/>
      <dgm:spPr/>
    </dgm:pt>
    <dgm:pt modelId="{C4EB6BF6-FF18-4D8E-BC1C-50F89593870C}" type="pres">
      <dgm:prSet presAssocID="{A0A66526-2DF7-4E09-953A-FDF5768544D7}" presName="composite" presStyleCnt="0"/>
      <dgm:spPr/>
    </dgm:pt>
    <dgm:pt modelId="{8BC5F637-A29B-4DA2-84BA-06B725A6CFA9}" type="pres">
      <dgm:prSet presAssocID="{A0A66526-2DF7-4E09-953A-FDF5768544D7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452F7-6A84-4085-A6BD-628BB0CA717D}" type="pres">
      <dgm:prSet presAssocID="{A0A66526-2DF7-4E09-953A-FDF5768544D7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C4326E-D789-4D2E-A059-575916DFE777}" type="pres">
      <dgm:prSet presAssocID="{778AA576-DB01-45C8-AE0A-749973085E72}" presName="sp" presStyleCnt="0"/>
      <dgm:spPr/>
    </dgm:pt>
    <dgm:pt modelId="{F2D6BA01-A905-43BF-867B-1029B17F2659}" type="pres">
      <dgm:prSet presAssocID="{88E87B81-ACC4-4FD7-825C-FC18214ABF02}" presName="composite" presStyleCnt="0"/>
      <dgm:spPr/>
    </dgm:pt>
    <dgm:pt modelId="{4EF2FC38-C251-49FE-A2DC-AD88ABB5B993}" type="pres">
      <dgm:prSet presAssocID="{88E87B81-ACC4-4FD7-825C-FC18214ABF02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73A48C-D809-4313-BEDC-FA21E3CC98E1}" type="pres">
      <dgm:prSet presAssocID="{88E87B81-ACC4-4FD7-825C-FC18214ABF02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44ABE6-12CF-4322-9B76-0EF7809CF57B}" srcId="{08FEB829-3A88-4BF7-9E85-8D2060578E64}" destId="{03FBE6EC-B1F0-4BF6-9298-01F4ABAD7ED8}" srcOrd="0" destOrd="0" parTransId="{D0DD4026-5A5D-4F4C-A17E-EABEF8A4D23D}" sibTransId="{04EA02A8-6164-4D18-879C-167035864551}"/>
    <dgm:cxn modelId="{B2ED0238-EEA4-4AA4-81B4-DB31881101C4}" srcId="{88E87B81-ACC4-4FD7-825C-FC18214ABF02}" destId="{22972643-C47A-4FD2-ACCB-36375FF94F1A}" srcOrd="1" destOrd="0" parTransId="{3044037F-899F-489C-9921-967073E41D34}" sibTransId="{A2ECF3C1-FA03-4D79-8BE2-5A2E5E28B38E}"/>
    <dgm:cxn modelId="{F0897AF8-D08A-4134-8674-42A54D100A03}" type="presOf" srcId="{8C0D6A3F-B027-4131-90F5-FBD6F7CD708B}" destId="{2173A48C-D809-4313-BEDC-FA21E3CC98E1}" srcOrd="0" destOrd="0" presId="urn:microsoft.com/office/officeart/2005/8/layout/chevron2"/>
    <dgm:cxn modelId="{8745BECC-C506-4796-85D5-46AB4574A160}" type="presOf" srcId="{22972643-C47A-4FD2-ACCB-36375FF94F1A}" destId="{2173A48C-D809-4313-BEDC-FA21E3CC98E1}" srcOrd="0" destOrd="1" presId="urn:microsoft.com/office/officeart/2005/8/layout/chevron2"/>
    <dgm:cxn modelId="{D502E132-AC86-4560-AA1F-2B723AFAB0EB}" type="presOf" srcId="{E24A3EA8-2B45-4A2A-BB99-A60B206328B3}" destId="{44D74E74-7FFB-42FE-A252-D835AB6BC6AF}" srcOrd="0" destOrd="1" presId="urn:microsoft.com/office/officeart/2005/8/layout/chevron2"/>
    <dgm:cxn modelId="{6D187CB0-DF8A-4E66-BCAD-3C455C95C059}" srcId="{A0A66526-2DF7-4E09-953A-FDF5768544D7}" destId="{D66E7595-60E0-4552-97A0-D5286D786206}" srcOrd="0" destOrd="0" parTransId="{9BAB4501-5741-4AD1-AE96-D07DE16DF278}" sibTransId="{84A9C7AB-5DB0-418A-8704-43B01CAEFA35}"/>
    <dgm:cxn modelId="{7405958F-8739-4EF8-9800-17DF039886C2}" type="presOf" srcId="{A0A66526-2DF7-4E09-953A-FDF5768544D7}" destId="{8BC5F637-A29B-4DA2-84BA-06B725A6CFA9}" srcOrd="0" destOrd="0" presId="urn:microsoft.com/office/officeart/2005/8/layout/chevron2"/>
    <dgm:cxn modelId="{2D34A8F5-B6B5-4B61-9E6B-8CFBE01CFB55}" type="presOf" srcId="{50FF8186-660E-4C64-9C6A-3B4CA5C9F6F0}" destId="{44D74E74-7FFB-42FE-A252-D835AB6BC6AF}" srcOrd="0" destOrd="0" presId="urn:microsoft.com/office/officeart/2005/8/layout/chevron2"/>
    <dgm:cxn modelId="{96AABC5E-BBCB-4761-9C98-A1540D18AD46}" type="presOf" srcId="{74DE388A-0470-4DE6-ACCB-18B34C2B4261}" destId="{EF1452F7-6A84-4085-A6BD-628BB0CA717D}" srcOrd="0" destOrd="1" presId="urn:microsoft.com/office/officeart/2005/8/layout/chevron2"/>
    <dgm:cxn modelId="{4E607D7B-F783-4207-BC6D-53D63B4F9A88}" srcId="{03FBE6EC-B1F0-4BF6-9298-01F4ABAD7ED8}" destId="{50FF8186-660E-4C64-9C6A-3B4CA5C9F6F0}" srcOrd="0" destOrd="0" parTransId="{42D5A6E8-2D35-47D2-B118-73EEF9936364}" sibTransId="{1192DD7F-008C-4444-9D61-8CA1C56D746C}"/>
    <dgm:cxn modelId="{E71AC0D5-D6F7-42D0-AF86-0E3DC752A821}" type="presOf" srcId="{88E87B81-ACC4-4FD7-825C-FC18214ABF02}" destId="{4EF2FC38-C251-49FE-A2DC-AD88ABB5B993}" srcOrd="0" destOrd="0" presId="urn:microsoft.com/office/officeart/2005/8/layout/chevron2"/>
    <dgm:cxn modelId="{CFBEB16D-DA96-48BE-882B-D0C958930FA2}" type="presOf" srcId="{03FBE6EC-B1F0-4BF6-9298-01F4ABAD7ED8}" destId="{90069DCA-57C2-4A45-A335-8E60450B575A}" srcOrd="0" destOrd="0" presId="urn:microsoft.com/office/officeart/2005/8/layout/chevron2"/>
    <dgm:cxn modelId="{6C52BF7D-F39F-4AAC-BE5F-8D486F2E0FCB}" srcId="{08FEB829-3A88-4BF7-9E85-8D2060578E64}" destId="{A0A66526-2DF7-4E09-953A-FDF5768544D7}" srcOrd="1" destOrd="0" parTransId="{2DC9560C-4BC6-404C-9A93-D9DAD49B1F5E}" sibTransId="{778AA576-DB01-45C8-AE0A-749973085E72}"/>
    <dgm:cxn modelId="{1235DB5F-130B-46E6-9BD6-29509D1632A4}" srcId="{88E87B81-ACC4-4FD7-825C-FC18214ABF02}" destId="{8C0D6A3F-B027-4131-90F5-FBD6F7CD708B}" srcOrd="0" destOrd="0" parTransId="{61D33EB9-3D6A-449C-958C-F1322CBB5731}" sibTransId="{79E72988-7A70-4580-A125-D84ED3570A49}"/>
    <dgm:cxn modelId="{61D70BDF-6FDB-4C01-A3BA-D7ADAA9F80AE}" type="presOf" srcId="{D66E7595-60E0-4552-97A0-D5286D786206}" destId="{EF1452F7-6A84-4085-A6BD-628BB0CA717D}" srcOrd="0" destOrd="0" presId="urn:microsoft.com/office/officeart/2005/8/layout/chevron2"/>
    <dgm:cxn modelId="{20F722B8-4784-4CFD-AE8B-6344027AF7D4}" srcId="{08FEB829-3A88-4BF7-9E85-8D2060578E64}" destId="{88E87B81-ACC4-4FD7-825C-FC18214ABF02}" srcOrd="2" destOrd="0" parTransId="{4006C99A-456D-4EC5-BD25-BA157EB1DB59}" sibTransId="{9AB15EDB-47DE-43B4-830F-76A275EF5F92}"/>
    <dgm:cxn modelId="{E3853630-A303-4539-8E6C-04AEBEC8FA15}" srcId="{03FBE6EC-B1F0-4BF6-9298-01F4ABAD7ED8}" destId="{E24A3EA8-2B45-4A2A-BB99-A60B206328B3}" srcOrd="1" destOrd="0" parTransId="{8953CD7E-BCEA-455A-89C3-409FE19527CB}" sibTransId="{90785840-EB54-49BC-9014-E837CA186BE4}"/>
    <dgm:cxn modelId="{9F22010A-9B9F-443E-BB6F-A2718935B9FF}" srcId="{A0A66526-2DF7-4E09-953A-FDF5768544D7}" destId="{74DE388A-0470-4DE6-ACCB-18B34C2B4261}" srcOrd="1" destOrd="0" parTransId="{0E50ED13-4E70-4C57-8CE9-9E506163030E}" sibTransId="{B3BFFE2E-BA80-4C4A-AB0C-FA983E1B3939}"/>
    <dgm:cxn modelId="{DED59C6F-54DB-4B3A-9119-FD088F39883E}" type="presOf" srcId="{08FEB829-3A88-4BF7-9E85-8D2060578E64}" destId="{4AABBA07-977C-4F4C-A95E-D990F7911D19}" srcOrd="0" destOrd="0" presId="urn:microsoft.com/office/officeart/2005/8/layout/chevron2"/>
    <dgm:cxn modelId="{743BF743-496D-402B-944E-2E055C22653A}" type="presParOf" srcId="{4AABBA07-977C-4F4C-A95E-D990F7911D19}" destId="{CF3678AF-B4B6-40A7-BBEF-A91E021A2439}" srcOrd="0" destOrd="0" presId="urn:microsoft.com/office/officeart/2005/8/layout/chevron2"/>
    <dgm:cxn modelId="{60862A5A-085D-41A5-B702-F74AC6EEA36B}" type="presParOf" srcId="{CF3678AF-B4B6-40A7-BBEF-A91E021A2439}" destId="{90069DCA-57C2-4A45-A335-8E60450B575A}" srcOrd="0" destOrd="0" presId="urn:microsoft.com/office/officeart/2005/8/layout/chevron2"/>
    <dgm:cxn modelId="{A264C44A-607B-4547-8A3D-ED70065D0510}" type="presParOf" srcId="{CF3678AF-B4B6-40A7-BBEF-A91E021A2439}" destId="{44D74E74-7FFB-42FE-A252-D835AB6BC6AF}" srcOrd="1" destOrd="0" presId="urn:microsoft.com/office/officeart/2005/8/layout/chevron2"/>
    <dgm:cxn modelId="{B3746B61-638D-45B3-8173-195D93083EE1}" type="presParOf" srcId="{4AABBA07-977C-4F4C-A95E-D990F7911D19}" destId="{FD7FDF95-ABFC-4EEB-A415-E4DE15B244FE}" srcOrd="1" destOrd="0" presId="urn:microsoft.com/office/officeart/2005/8/layout/chevron2"/>
    <dgm:cxn modelId="{8603B9D3-06ED-4B67-A96C-96096C7D011E}" type="presParOf" srcId="{4AABBA07-977C-4F4C-A95E-D990F7911D19}" destId="{C4EB6BF6-FF18-4D8E-BC1C-50F89593870C}" srcOrd="2" destOrd="0" presId="urn:microsoft.com/office/officeart/2005/8/layout/chevron2"/>
    <dgm:cxn modelId="{64A32D76-2B24-4823-A9D7-229F6E9C921A}" type="presParOf" srcId="{C4EB6BF6-FF18-4D8E-BC1C-50F89593870C}" destId="{8BC5F637-A29B-4DA2-84BA-06B725A6CFA9}" srcOrd="0" destOrd="0" presId="urn:microsoft.com/office/officeart/2005/8/layout/chevron2"/>
    <dgm:cxn modelId="{BE9390FF-7430-49D8-A3D7-317C434D1987}" type="presParOf" srcId="{C4EB6BF6-FF18-4D8E-BC1C-50F89593870C}" destId="{EF1452F7-6A84-4085-A6BD-628BB0CA717D}" srcOrd="1" destOrd="0" presId="urn:microsoft.com/office/officeart/2005/8/layout/chevron2"/>
    <dgm:cxn modelId="{F439669F-5FAE-424C-8744-25FCC1D4F6C0}" type="presParOf" srcId="{4AABBA07-977C-4F4C-A95E-D990F7911D19}" destId="{B0C4326E-D789-4D2E-A059-575916DFE777}" srcOrd="3" destOrd="0" presId="urn:microsoft.com/office/officeart/2005/8/layout/chevron2"/>
    <dgm:cxn modelId="{16B889A8-9FD2-4EB0-81B3-85ACE5041AFC}" type="presParOf" srcId="{4AABBA07-977C-4F4C-A95E-D990F7911D19}" destId="{F2D6BA01-A905-43BF-867B-1029B17F2659}" srcOrd="4" destOrd="0" presId="urn:microsoft.com/office/officeart/2005/8/layout/chevron2"/>
    <dgm:cxn modelId="{16441195-860C-479D-A6FC-DD07963418B9}" type="presParOf" srcId="{F2D6BA01-A905-43BF-867B-1029B17F2659}" destId="{4EF2FC38-C251-49FE-A2DC-AD88ABB5B993}" srcOrd="0" destOrd="0" presId="urn:microsoft.com/office/officeart/2005/8/layout/chevron2"/>
    <dgm:cxn modelId="{1ED63E09-B925-4897-A45E-062FD5DA2F91}" type="presParOf" srcId="{F2D6BA01-A905-43BF-867B-1029B17F2659}" destId="{2173A48C-D809-4313-BEDC-FA21E3CC98E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498A7A-5958-4859-81E4-EAF35C1EB30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D7BB09-D710-4E39-8569-2C584BAF6FEC}">
      <dgm:prSet phldrT="[Text]"/>
      <dgm:spPr/>
      <dgm:t>
        <a:bodyPr/>
        <a:lstStyle/>
        <a:p>
          <a:r>
            <a:rPr lang="cs-CZ" b="1" dirty="0" err="1" smtClean="0"/>
            <a:t>ich</a:t>
          </a:r>
          <a:endParaRPr lang="cs-CZ" b="1" dirty="0"/>
        </a:p>
      </dgm:t>
    </dgm:pt>
    <dgm:pt modelId="{273CE7D4-288A-49C0-B52F-CB45C2243219}" type="parTrans" cxnId="{6FD3FB79-6A29-47B5-A36E-850939FDBA0E}">
      <dgm:prSet/>
      <dgm:spPr/>
      <dgm:t>
        <a:bodyPr/>
        <a:lstStyle/>
        <a:p>
          <a:endParaRPr lang="cs-CZ"/>
        </a:p>
      </dgm:t>
    </dgm:pt>
    <dgm:pt modelId="{935EDA09-C236-4CAD-89F5-5ACB4FB9521F}" type="sibTrans" cxnId="{6FD3FB79-6A29-47B5-A36E-850939FDBA0E}">
      <dgm:prSet/>
      <dgm:spPr/>
      <dgm:t>
        <a:bodyPr/>
        <a:lstStyle/>
        <a:p>
          <a:endParaRPr lang="cs-CZ"/>
        </a:p>
      </dgm:t>
    </dgm:pt>
    <dgm:pt modelId="{07D3E82E-D458-48C2-A552-334176620AE7}">
      <dgm:prSet phldrT="[Text]"/>
      <dgm:spPr/>
      <dgm:t>
        <a:bodyPr/>
        <a:lstStyle/>
        <a:p>
          <a:r>
            <a:rPr lang="cs-CZ" dirty="0" err="1" smtClean="0"/>
            <a:t>frag</a:t>
          </a:r>
          <a:r>
            <a:rPr lang="cs-CZ" dirty="0" err="1" smtClean="0">
              <a:solidFill>
                <a:srgbClr val="FF0000"/>
              </a:solidFill>
            </a:rPr>
            <a:t>e</a:t>
          </a:r>
          <a:endParaRPr lang="cs-CZ" dirty="0">
            <a:solidFill>
              <a:srgbClr val="FF0000"/>
            </a:solidFill>
          </a:endParaRPr>
        </a:p>
      </dgm:t>
    </dgm:pt>
    <dgm:pt modelId="{81380666-EE78-4612-9F49-81C58F42BB82}" type="parTrans" cxnId="{4D6166F3-A2EE-4FB6-8FE9-79FE6F6D0D07}">
      <dgm:prSet/>
      <dgm:spPr/>
      <dgm:t>
        <a:bodyPr/>
        <a:lstStyle/>
        <a:p>
          <a:endParaRPr lang="cs-CZ"/>
        </a:p>
      </dgm:t>
    </dgm:pt>
    <dgm:pt modelId="{8DAF015C-6A42-40DA-A7D8-CC2AC4E9DE9A}" type="sibTrans" cxnId="{4D6166F3-A2EE-4FB6-8FE9-79FE6F6D0D07}">
      <dgm:prSet/>
      <dgm:spPr/>
      <dgm:t>
        <a:bodyPr/>
        <a:lstStyle/>
        <a:p>
          <a:endParaRPr lang="cs-CZ"/>
        </a:p>
      </dgm:t>
    </dgm:pt>
    <dgm:pt modelId="{F600F21F-F5A4-4418-992D-A01A4CB88FB2}">
      <dgm:prSet phldrT="[Text]"/>
      <dgm:spPr/>
      <dgm:t>
        <a:bodyPr/>
        <a:lstStyle/>
        <a:p>
          <a:r>
            <a:rPr lang="cs-CZ" dirty="0" err="1" smtClean="0"/>
            <a:t>antwort</a:t>
          </a:r>
          <a:r>
            <a:rPr lang="cs-CZ" dirty="0" err="1" smtClean="0">
              <a:solidFill>
                <a:srgbClr val="FF0000"/>
              </a:solidFill>
            </a:rPr>
            <a:t>e</a:t>
          </a:r>
          <a:endParaRPr lang="cs-CZ" dirty="0">
            <a:solidFill>
              <a:srgbClr val="FF0000"/>
            </a:solidFill>
          </a:endParaRPr>
        </a:p>
      </dgm:t>
    </dgm:pt>
    <dgm:pt modelId="{C9CB19CE-7F75-4BA3-B576-97E2AF8017F2}" type="parTrans" cxnId="{31DBC9F3-03B9-4D25-8166-E6BAA2F110B7}">
      <dgm:prSet/>
      <dgm:spPr/>
      <dgm:t>
        <a:bodyPr/>
        <a:lstStyle/>
        <a:p>
          <a:endParaRPr lang="cs-CZ"/>
        </a:p>
      </dgm:t>
    </dgm:pt>
    <dgm:pt modelId="{FB3228AE-AD69-4EC4-B94E-9ECD1C9DC62F}" type="sibTrans" cxnId="{31DBC9F3-03B9-4D25-8166-E6BAA2F110B7}">
      <dgm:prSet/>
      <dgm:spPr/>
      <dgm:t>
        <a:bodyPr/>
        <a:lstStyle/>
        <a:p>
          <a:endParaRPr lang="cs-CZ"/>
        </a:p>
      </dgm:t>
    </dgm:pt>
    <dgm:pt modelId="{1A16FD59-9770-4C43-A1A5-46205C6997AD}">
      <dgm:prSet phldrT="[Text]"/>
      <dgm:spPr/>
      <dgm:t>
        <a:bodyPr/>
        <a:lstStyle/>
        <a:p>
          <a:r>
            <a:rPr lang="cs-CZ" b="1" dirty="0" err="1" smtClean="0"/>
            <a:t>du</a:t>
          </a:r>
          <a:endParaRPr lang="cs-CZ" b="1" dirty="0"/>
        </a:p>
      </dgm:t>
    </dgm:pt>
    <dgm:pt modelId="{3A8C28EB-0809-4D97-B0D5-6DD20137B975}" type="parTrans" cxnId="{328779A7-3CC6-4775-AE57-EDDAA81D5167}">
      <dgm:prSet/>
      <dgm:spPr/>
      <dgm:t>
        <a:bodyPr/>
        <a:lstStyle/>
        <a:p>
          <a:endParaRPr lang="cs-CZ"/>
        </a:p>
      </dgm:t>
    </dgm:pt>
    <dgm:pt modelId="{843CD3D9-AB10-485F-9BA0-00E76CEEC072}" type="sibTrans" cxnId="{328779A7-3CC6-4775-AE57-EDDAA81D5167}">
      <dgm:prSet/>
      <dgm:spPr/>
      <dgm:t>
        <a:bodyPr/>
        <a:lstStyle/>
        <a:p>
          <a:endParaRPr lang="cs-CZ"/>
        </a:p>
      </dgm:t>
    </dgm:pt>
    <dgm:pt modelId="{66FBC475-DFCA-4274-B85F-D1F263B23CEF}">
      <dgm:prSet phldrT="[Text]"/>
      <dgm:spPr/>
      <dgm:t>
        <a:bodyPr/>
        <a:lstStyle/>
        <a:p>
          <a:r>
            <a:rPr lang="cs-CZ" dirty="0" err="1" smtClean="0"/>
            <a:t>frag</a:t>
          </a:r>
          <a:r>
            <a:rPr lang="cs-CZ" dirty="0" err="1" smtClean="0">
              <a:solidFill>
                <a:srgbClr val="FF0000"/>
              </a:solidFill>
            </a:rPr>
            <a:t>st</a:t>
          </a:r>
          <a:endParaRPr lang="cs-CZ" dirty="0">
            <a:solidFill>
              <a:srgbClr val="FF0000"/>
            </a:solidFill>
          </a:endParaRPr>
        </a:p>
      </dgm:t>
    </dgm:pt>
    <dgm:pt modelId="{389263C5-FCC9-4354-81A3-5DA7E0D8B48F}" type="parTrans" cxnId="{41E75807-3CC9-427C-81D7-FE3998EDE0CB}">
      <dgm:prSet/>
      <dgm:spPr/>
      <dgm:t>
        <a:bodyPr/>
        <a:lstStyle/>
        <a:p>
          <a:endParaRPr lang="cs-CZ"/>
        </a:p>
      </dgm:t>
    </dgm:pt>
    <dgm:pt modelId="{6CFB722D-681F-46BD-A6D0-0AB3EE69FCDD}" type="sibTrans" cxnId="{41E75807-3CC9-427C-81D7-FE3998EDE0CB}">
      <dgm:prSet/>
      <dgm:spPr/>
      <dgm:t>
        <a:bodyPr/>
        <a:lstStyle/>
        <a:p>
          <a:endParaRPr lang="cs-CZ"/>
        </a:p>
      </dgm:t>
    </dgm:pt>
    <dgm:pt modelId="{D0C34488-C5B1-4EAD-913D-75649DA2BE33}">
      <dgm:prSet phldrT="[Text]"/>
      <dgm:spPr/>
      <dgm:t>
        <a:bodyPr/>
        <a:lstStyle/>
        <a:p>
          <a:r>
            <a:rPr lang="cs-CZ" dirty="0" err="1" smtClean="0"/>
            <a:t>antwort</a:t>
          </a:r>
          <a:r>
            <a:rPr lang="cs-CZ" dirty="0" err="1" smtClean="0">
              <a:solidFill>
                <a:srgbClr val="FF0000"/>
              </a:solidFill>
            </a:rPr>
            <a:t>est</a:t>
          </a:r>
          <a:endParaRPr lang="cs-CZ" dirty="0">
            <a:solidFill>
              <a:srgbClr val="FF0000"/>
            </a:solidFill>
          </a:endParaRPr>
        </a:p>
      </dgm:t>
    </dgm:pt>
    <dgm:pt modelId="{1BE60EF3-E03D-4F0D-B47A-EFEDA5C58B2C}" type="parTrans" cxnId="{97A181C4-1822-4308-BA1D-01118979BAF3}">
      <dgm:prSet/>
      <dgm:spPr/>
      <dgm:t>
        <a:bodyPr/>
        <a:lstStyle/>
        <a:p>
          <a:endParaRPr lang="cs-CZ"/>
        </a:p>
      </dgm:t>
    </dgm:pt>
    <dgm:pt modelId="{F0038865-4260-46D3-8073-31181184D09F}" type="sibTrans" cxnId="{97A181C4-1822-4308-BA1D-01118979BAF3}">
      <dgm:prSet/>
      <dgm:spPr/>
      <dgm:t>
        <a:bodyPr/>
        <a:lstStyle/>
        <a:p>
          <a:endParaRPr lang="cs-CZ"/>
        </a:p>
      </dgm:t>
    </dgm:pt>
    <dgm:pt modelId="{E97ABF62-8CC7-421C-8000-883A1E00A070}">
      <dgm:prSet phldrT="[Text]"/>
      <dgm:spPr/>
      <dgm:t>
        <a:bodyPr/>
        <a:lstStyle/>
        <a:p>
          <a:r>
            <a:rPr lang="cs-CZ" b="1" dirty="0" err="1" smtClean="0"/>
            <a:t>er</a:t>
          </a:r>
          <a:endParaRPr lang="cs-CZ" b="1" dirty="0"/>
        </a:p>
      </dgm:t>
    </dgm:pt>
    <dgm:pt modelId="{B463ED6A-FC56-44DA-B414-C002EBADEBB7}" type="parTrans" cxnId="{193A4A46-13A7-46EB-B9CC-CB8E476D43C1}">
      <dgm:prSet/>
      <dgm:spPr/>
      <dgm:t>
        <a:bodyPr/>
        <a:lstStyle/>
        <a:p>
          <a:endParaRPr lang="cs-CZ"/>
        </a:p>
      </dgm:t>
    </dgm:pt>
    <dgm:pt modelId="{270BE66F-0C8B-451B-BF1A-75EBD088203B}" type="sibTrans" cxnId="{193A4A46-13A7-46EB-B9CC-CB8E476D43C1}">
      <dgm:prSet/>
      <dgm:spPr/>
      <dgm:t>
        <a:bodyPr/>
        <a:lstStyle/>
        <a:p>
          <a:endParaRPr lang="cs-CZ"/>
        </a:p>
      </dgm:t>
    </dgm:pt>
    <dgm:pt modelId="{C68424EA-170B-449C-B5C4-8E4124F60E3F}">
      <dgm:prSet phldrT="[Text]"/>
      <dgm:spPr/>
      <dgm:t>
        <a:bodyPr/>
        <a:lstStyle/>
        <a:p>
          <a:r>
            <a:rPr lang="cs-CZ" dirty="0" err="1" smtClean="0"/>
            <a:t>frag</a:t>
          </a:r>
          <a:r>
            <a:rPr lang="cs-CZ" dirty="0" err="1" smtClean="0">
              <a:solidFill>
                <a:srgbClr val="FF0000"/>
              </a:solidFill>
            </a:rPr>
            <a:t>t</a:t>
          </a:r>
          <a:endParaRPr lang="cs-CZ" dirty="0">
            <a:solidFill>
              <a:srgbClr val="FF0000"/>
            </a:solidFill>
          </a:endParaRPr>
        </a:p>
      </dgm:t>
    </dgm:pt>
    <dgm:pt modelId="{B8AE3A72-3016-4A1D-A315-39BC8739FB77}" type="parTrans" cxnId="{7DE1F69B-84E9-4F4E-B443-0044D9FA5DC3}">
      <dgm:prSet/>
      <dgm:spPr/>
      <dgm:t>
        <a:bodyPr/>
        <a:lstStyle/>
        <a:p>
          <a:endParaRPr lang="cs-CZ"/>
        </a:p>
      </dgm:t>
    </dgm:pt>
    <dgm:pt modelId="{908EABAF-9E4A-44DB-9BA4-9195BABEA67C}" type="sibTrans" cxnId="{7DE1F69B-84E9-4F4E-B443-0044D9FA5DC3}">
      <dgm:prSet/>
      <dgm:spPr/>
      <dgm:t>
        <a:bodyPr/>
        <a:lstStyle/>
        <a:p>
          <a:endParaRPr lang="cs-CZ"/>
        </a:p>
      </dgm:t>
    </dgm:pt>
    <dgm:pt modelId="{7FB92CB6-0859-4BF4-8F63-E0921182F23E}">
      <dgm:prSet phldrT="[Text]"/>
      <dgm:spPr/>
      <dgm:t>
        <a:bodyPr/>
        <a:lstStyle/>
        <a:p>
          <a:r>
            <a:rPr lang="cs-CZ" dirty="0" err="1" smtClean="0"/>
            <a:t>antwort</a:t>
          </a:r>
          <a:r>
            <a:rPr lang="cs-CZ" dirty="0" err="1" smtClean="0">
              <a:solidFill>
                <a:srgbClr val="FF0000"/>
              </a:solidFill>
            </a:rPr>
            <a:t>et</a:t>
          </a:r>
          <a:endParaRPr lang="cs-CZ" dirty="0">
            <a:solidFill>
              <a:srgbClr val="FF0000"/>
            </a:solidFill>
          </a:endParaRPr>
        </a:p>
      </dgm:t>
    </dgm:pt>
    <dgm:pt modelId="{E6BFE30A-02D9-40BB-BEF9-7D3D31D175A9}" type="parTrans" cxnId="{75DE2BBF-8D33-41F0-A7AF-84C06C2CB6F8}">
      <dgm:prSet/>
      <dgm:spPr/>
      <dgm:t>
        <a:bodyPr/>
        <a:lstStyle/>
        <a:p>
          <a:endParaRPr lang="cs-CZ"/>
        </a:p>
      </dgm:t>
    </dgm:pt>
    <dgm:pt modelId="{30C4DD77-1EAB-45CF-AC49-4D1ED4379F20}" type="sibTrans" cxnId="{75DE2BBF-8D33-41F0-A7AF-84C06C2CB6F8}">
      <dgm:prSet/>
      <dgm:spPr/>
      <dgm:t>
        <a:bodyPr/>
        <a:lstStyle/>
        <a:p>
          <a:endParaRPr lang="cs-CZ"/>
        </a:p>
      </dgm:t>
    </dgm:pt>
    <dgm:pt modelId="{0C59CC71-CB90-475B-A477-F62914CF79EC}" type="pres">
      <dgm:prSet presAssocID="{E5498A7A-5958-4859-81E4-EAF35C1EB30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8CB37B-E9F9-48E1-A8A5-673EA2CC03C3}" type="pres">
      <dgm:prSet presAssocID="{BED7BB09-D710-4E39-8569-2C584BAF6FEC}" presName="composite" presStyleCnt="0"/>
      <dgm:spPr/>
    </dgm:pt>
    <dgm:pt modelId="{EB518A67-111B-46F3-8FCA-57F955181224}" type="pres">
      <dgm:prSet presAssocID="{BED7BB09-D710-4E39-8569-2C584BAF6FEC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4B2CEF-EF57-4D64-82B8-0A3C9C2BD93A}" type="pres">
      <dgm:prSet presAssocID="{BED7BB09-D710-4E39-8569-2C584BAF6FEC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5AA629-9195-46CF-AC58-DB3337F6A062}" type="pres">
      <dgm:prSet presAssocID="{935EDA09-C236-4CAD-89F5-5ACB4FB9521F}" presName="sp" presStyleCnt="0"/>
      <dgm:spPr/>
    </dgm:pt>
    <dgm:pt modelId="{4D3D2216-0AA0-429A-AFA6-563E2B46B75F}" type="pres">
      <dgm:prSet presAssocID="{1A16FD59-9770-4C43-A1A5-46205C6997AD}" presName="composite" presStyleCnt="0"/>
      <dgm:spPr/>
    </dgm:pt>
    <dgm:pt modelId="{71587F4E-5BF8-446A-8CB2-B9B5D838C8F0}" type="pres">
      <dgm:prSet presAssocID="{1A16FD59-9770-4C43-A1A5-46205C6997AD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B5281C-A3E7-476C-AAD8-FF0E3BD2024E}" type="pres">
      <dgm:prSet presAssocID="{1A16FD59-9770-4C43-A1A5-46205C6997AD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573579-94D3-43FE-901A-04E69583E211}" type="pres">
      <dgm:prSet presAssocID="{843CD3D9-AB10-485F-9BA0-00E76CEEC072}" presName="sp" presStyleCnt="0"/>
      <dgm:spPr/>
    </dgm:pt>
    <dgm:pt modelId="{F6A2CAA3-54F1-4B61-A27D-1CB76EEBF026}" type="pres">
      <dgm:prSet presAssocID="{E97ABF62-8CC7-421C-8000-883A1E00A070}" presName="composite" presStyleCnt="0"/>
      <dgm:spPr/>
    </dgm:pt>
    <dgm:pt modelId="{C3FBE4C3-AD26-44B9-B95B-44DE93E102F1}" type="pres">
      <dgm:prSet presAssocID="{E97ABF62-8CC7-421C-8000-883A1E00A070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838169-5B9C-4D16-AE76-F04BE5F09AF2}" type="pres">
      <dgm:prSet presAssocID="{E97ABF62-8CC7-421C-8000-883A1E00A070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9DC0A7-E9B1-4AF7-B366-6C5A3422A621}" type="presOf" srcId="{66FBC475-DFCA-4274-B85F-D1F263B23CEF}" destId="{B1B5281C-A3E7-476C-AAD8-FF0E3BD2024E}" srcOrd="0" destOrd="0" presId="urn:microsoft.com/office/officeart/2005/8/layout/chevron2"/>
    <dgm:cxn modelId="{948F2327-928A-4DAE-9281-D3086B4725DC}" type="presOf" srcId="{07D3E82E-D458-48C2-A552-334176620AE7}" destId="{AF4B2CEF-EF57-4D64-82B8-0A3C9C2BD93A}" srcOrd="0" destOrd="0" presId="urn:microsoft.com/office/officeart/2005/8/layout/chevron2"/>
    <dgm:cxn modelId="{7CF1AD22-2C18-4091-98C9-6E2412EA3E26}" type="presOf" srcId="{E5498A7A-5958-4859-81E4-EAF35C1EB30D}" destId="{0C59CC71-CB90-475B-A477-F62914CF79EC}" srcOrd="0" destOrd="0" presId="urn:microsoft.com/office/officeart/2005/8/layout/chevron2"/>
    <dgm:cxn modelId="{6FD3FB79-6A29-47B5-A36E-850939FDBA0E}" srcId="{E5498A7A-5958-4859-81E4-EAF35C1EB30D}" destId="{BED7BB09-D710-4E39-8569-2C584BAF6FEC}" srcOrd="0" destOrd="0" parTransId="{273CE7D4-288A-49C0-B52F-CB45C2243219}" sibTransId="{935EDA09-C236-4CAD-89F5-5ACB4FB9521F}"/>
    <dgm:cxn modelId="{75DE2BBF-8D33-41F0-A7AF-84C06C2CB6F8}" srcId="{E97ABF62-8CC7-421C-8000-883A1E00A070}" destId="{7FB92CB6-0859-4BF4-8F63-E0921182F23E}" srcOrd="1" destOrd="0" parTransId="{E6BFE30A-02D9-40BB-BEF9-7D3D31D175A9}" sibTransId="{30C4DD77-1EAB-45CF-AC49-4D1ED4379F20}"/>
    <dgm:cxn modelId="{CAF02941-BFB3-43A7-BA15-64AD4307B545}" type="presOf" srcId="{F600F21F-F5A4-4418-992D-A01A4CB88FB2}" destId="{AF4B2CEF-EF57-4D64-82B8-0A3C9C2BD93A}" srcOrd="0" destOrd="1" presId="urn:microsoft.com/office/officeart/2005/8/layout/chevron2"/>
    <dgm:cxn modelId="{97A181C4-1822-4308-BA1D-01118979BAF3}" srcId="{1A16FD59-9770-4C43-A1A5-46205C6997AD}" destId="{D0C34488-C5B1-4EAD-913D-75649DA2BE33}" srcOrd="1" destOrd="0" parTransId="{1BE60EF3-E03D-4F0D-B47A-EFEDA5C58B2C}" sibTransId="{F0038865-4260-46D3-8073-31181184D09F}"/>
    <dgm:cxn modelId="{41E75807-3CC9-427C-81D7-FE3998EDE0CB}" srcId="{1A16FD59-9770-4C43-A1A5-46205C6997AD}" destId="{66FBC475-DFCA-4274-B85F-D1F263B23CEF}" srcOrd="0" destOrd="0" parTransId="{389263C5-FCC9-4354-81A3-5DA7E0D8B48F}" sibTransId="{6CFB722D-681F-46BD-A6D0-0AB3EE69FCDD}"/>
    <dgm:cxn modelId="{4273E299-DC85-4D82-8E9A-9DAF9FC704D9}" type="presOf" srcId="{1A16FD59-9770-4C43-A1A5-46205C6997AD}" destId="{71587F4E-5BF8-446A-8CB2-B9B5D838C8F0}" srcOrd="0" destOrd="0" presId="urn:microsoft.com/office/officeart/2005/8/layout/chevron2"/>
    <dgm:cxn modelId="{3B3F559A-03FD-4E5C-BBE5-221B43988F44}" type="presOf" srcId="{C68424EA-170B-449C-B5C4-8E4124F60E3F}" destId="{0C838169-5B9C-4D16-AE76-F04BE5F09AF2}" srcOrd="0" destOrd="0" presId="urn:microsoft.com/office/officeart/2005/8/layout/chevron2"/>
    <dgm:cxn modelId="{328779A7-3CC6-4775-AE57-EDDAA81D5167}" srcId="{E5498A7A-5958-4859-81E4-EAF35C1EB30D}" destId="{1A16FD59-9770-4C43-A1A5-46205C6997AD}" srcOrd="1" destOrd="0" parTransId="{3A8C28EB-0809-4D97-B0D5-6DD20137B975}" sibTransId="{843CD3D9-AB10-485F-9BA0-00E76CEEC072}"/>
    <dgm:cxn modelId="{31DBC9F3-03B9-4D25-8166-E6BAA2F110B7}" srcId="{BED7BB09-D710-4E39-8569-2C584BAF6FEC}" destId="{F600F21F-F5A4-4418-992D-A01A4CB88FB2}" srcOrd="1" destOrd="0" parTransId="{C9CB19CE-7F75-4BA3-B576-97E2AF8017F2}" sibTransId="{FB3228AE-AD69-4EC4-B94E-9ECD1C9DC62F}"/>
    <dgm:cxn modelId="{BBD03412-D6CE-48F9-A39D-7F7069439043}" type="presOf" srcId="{BED7BB09-D710-4E39-8569-2C584BAF6FEC}" destId="{EB518A67-111B-46F3-8FCA-57F955181224}" srcOrd="0" destOrd="0" presId="urn:microsoft.com/office/officeart/2005/8/layout/chevron2"/>
    <dgm:cxn modelId="{4D6166F3-A2EE-4FB6-8FE9-79FE6F6D0D07}" srcId="{BED7BB09-D710-4E39-8569-2C584BAF6FEC}" destId="{07D3E82E-D458-48C2-A552-334176620AE7}" srcOrd="0" destOrd="0" parTransId="{81380666-EE78-4612-9F49-81C58F42BB82}" sibTransId="{8DAF015C-6A42-40DA-A7D8-CC2AC4E9DE9A}"/>
    <dgm:cxn modelId="{9D9DF36D-2D3B-4280-815B-DE756300491C}" type="presOf" srcId="{7FB92CB6-0859-4BF4-8F63-E0921182F23E}" destId="{0C838169-5B9C-4D16-AE76-F04BE5F09AF2}" srcOrd="0" destOrd="1" presId="urn:microsoft.com/office/officeart/2005/8/layout/chevron2"/>
    <dgm:cxn modelId="{7DE1F69B-84E9-4F4E-B443-0044D9FA5DC3}" srcId="{E97ABF62-8CC7-421C-8000-883A1E00A070}" destId="{C68424EA-170B-449C-B5C4-8E4124F60E3F}" srcOrd="0" destOrd="0" parTransId="{B8AE3A72-3016-4A1D-A315-39BC8739FB77}" sibTransId="{908EABAF-9E4A-44DB-9BA4-9195BABEA67C}"/>
    <dgm:cxn modelId="{1054BED1-CFAB-47E9-907E-DA5A438BB11F}" type="presOf" srcId="{D0C34488-C5B1-4EAD-913D-75649DA2BE33}" destId="{B1B5281C-A3E7-476C-AAD8-FF0E3BD2024E}" srcOrd="0" destOrd="1" presId="urn:microsoft.com/office/officeart/2005/8/layout/chevron2"/>
    <dgm:cxn modelId="{193A4A46-13A7-46EB-B9CC-CB8E476D43C1}" srcId="{E5498A7A-5958-4859-81E4-EAF35C1EB30D}" destId="{E97ABF62-8CC7-421C-8000-883A1E00A070}" srcOrd="2" destOrd="0" parTransId="{B463ED6A-FC56-44DA-B414-C002EBADEBB7}" sibTransId="{270BE66F-0C8B-451B-BF1A-75EBD088203B}"/>
    <dgm:cxn modelId="{55D3F064-5D1F-440A-B7FF-AD45EB94F24E}" type="presOf" srcId="{E97ABF62-8CC7-421C-8000-883A1E00A070}" destId="{C3FBE4C3-AD26-44B9-B95B-44DE93E102F1}" srcOrd="0" destOrd="0" presId="urn:microsoft.com/office/officeart/2005/8/layout/chevron2"/>
    <dgm:cxn modelId="{F846BFF5-B8C8-4DB5-A5A6-8263D9F02581}" type="presParOf" srcId="{0C59CC71-CB90-475B-A477-F62914CF79EC}" destId="{B38CB37B-E9F9-48E1-A8A5-673EA2CC03C3}" srcOrd="0" destOrd="0" presId="urn:microsoft.com/office/officeart/2005/8/layout/chevron2"/>
    <dgm:cxn modelId="{1C63B588-918D-4EB6-B80C-950A38DD90CA}" type="presParOf" srcId="{B38CB37B-E9F9-48E1-A8A5-673EA2CC03C3}" destId="{EB518A67-111B-46F3-8FCA-57F955181224}" srcOrd="0" destOrd="0" presId="urn:microsoft.com/office/officeart/2005/8/layout/chevron2"/>
    <dgm:cxn modelId="{7244B982-8B10-4007-8440-10CB6B1A7A84}" type="presParOf" srcId="{B38CB37B-E9F9-48E1-A8A5-673EA2CC03C3}" destId="{AF4B2CEF-EF57-4D64-82B8-0A3C9C2BD93A}" srcOrd="1" destOrd="0" presId="urn:microsoft.com/office/officeart/2005/8/layout/chevron2"/>
    <dgm:cxn modelId="{6EEB1F68-0179-48D2-80E3-97145E1244D7}" type="presParOf" srcId="{0C59CC71-CB90-475B-A477-F62914CF79EC}" destId="{925AA629-9195-46CF-AC58-DB3337F6A062}" srcOrd="1" destOrd="0" presId="urn:microsoft.com/office/officeart/2005/8/layout/chevron2"/>
    <dgm:cxn modelId="{9A1CE273-C25C-4ECE-A2AF-3BB78CAB9B5D}" type="presParOf" srcId="{0C59CC71-CB90-475B-A477-F62914CF79EC}" destId="{4D3D2216-0AA0-429A-AFA6-563E2B46B75F}" srcOrd="2" destOrd="0" presId="urn:microsoft.com/office/officeart/2005/8/layout/chevron2"/>
    <dgm:cxn modelId="{E006378E-61CC-4F77-A98C-5E9381401C76}" type="presParOf" srcId="{4D3D2216-0AA0-429A-AFA6-563E2B46B75F}" destId="{71587F4E-5BF8-446A-8CB2-B9B5D838C8F0}" srcOrd="0" destOrd="0" presId="urn:microsoft.com/office/officeart/2005/8/layout/chevron2"/>
    <dgm:cxn modelId="{74F364AB-242B-4CE3-8D0B-2BF6ADC57427}" type="presParOf" srcId="{4D3D2216-0AA0-429A-AFA6-563E2B46B75F}" destId="{B1B5281C-A3E7-476C-AAD8-FF0E3BD2024E}" srcOrd="1" destOrd="0" presId="urn:microsoft.com/office/officeart/2005/8/layout/chevron2"/>
    <dgm:cxn modelId="{AF1C34E4-A0D0-42B2-8C94-85ACEC6B7439}" type="presParOf" srcId="{0C59CC71-CB90-475B-A477-F62914CF79EC}" destId="{18573579-94D3-43FE-901A-04E69583E211}" srcOrd="3" destOrd="0" presId="urn:microsoft.com/office/officeart/2005/8/layout/chevron2"/>
    <dgm:cxn modelId="{A0D36068-7BCF-40AF-8650-2164AC3001FC}" type="presParOf" srcId="{0C59CC71-CB90-475B-A477-F62914CF79EC}" destId="{F6A2CAA3-54F1-4B61-A27D-1CB76EEBF026}" srcOrd="4" destOrd="0" presId="urn:microsoft.com/office/officeart/2005/8/layout/chevron2"/>
    <dgm:cxn modelId="{0EBA2FE3-ECDE-4613-A6B9-5D81E1F1F77E}" type="presParOf" srcId="{F6A2CAA3-54F1-4B61-A27D-1CB76EEBF026}" destId="{C3FBE4C3-AD26-44B9-B95B-44DE93E102F1}" srcOrd="0" destOrd="0" presId="urn:microsoft.com/office/officeart/2005/8/layout/chevron2"/>
    <dgm:cxn modelId="{13B0A6F6-CAD3-465B-9B43-543742F9D69E}" type="presParOf" srcId="{F6A2CAA3-54F1-4B61-A27D-1CB76EEBF026}" destId="{0C838169-5B9C-4D16-AE76-F04BE5F09AF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E82D4F-BA9D-43D2-9411-B0F89A74D6AF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457954-C287-4618-8076-28815D87B0C1}">
      <dgm:prSet phldrT="[Text]"/>
      <dgm:spPr/>
      <dgm:t>
        <a:bodyPr/>
        <a:lstStyle/>
        <a:p>
          <a:r>
            <a:rPr lang="cs-CZ" b="1" dirty="0" err="1" smtClean="0"/>
            <a:t>wir</a:t>
          </a:r>
          <a:endParaRPr lang="cs-CZ" b="1" dirty="0"/>
        </a:p>
      </dgm:t>
    </dgm:pt>
    <dgm:pt modelId="{6B353BB3-2F2E-42C7-A591-9361967808D5}" type="parTrans" cxnId="{F6384B11-AE40-411D-AE85-946E79094EA5}">
      <dgm:prSet/>
      <dgm:spPr/>
      <dgm:t>
        <a:bodyPr/>
        <a:lstStyle/>
        <a:p>
          <a:endParaRPr lang="cs-CZ"/>
        </a:p>
      </dgm:t>
    </dgm:pt>
    <dgm:pt modelId="{CFEF700E-DF8F-46FF-8FEE-CB24B6FAECA6}" type="sibTrans" cxnId="{F6384B11-AE40-411D-AE85-946E79094EA5}">
      <dgm:prSet/>
      <dgm:spPr/>
      <dgm:t>
        <a:bodyPr/>
        <a:lstStyle/>
        <a:p>
          <a:endParaRPr lang="cs-CZ"/>
        </a:p>
      </dgm:t>
    </dgm:pt>
    <dgm:pt modelId="{A5FE9993-7157-4A0F-9C5D-056A51C2BB99}">
      <dgm:prSet phldrT="[Text]"/>
      <dgm:spPr/>
      <dgm:t>
        <a:bodyPr/>
        <a:lstStyle/>
        <a:p>
          <a:r>
            <a:rPr lang="cs-CZ" dirty="0" err="1" smtClean="0"/>
            <a:t>frag</a:t>
          </a:r>
          <a:r>
            <a:rPr lang="cs-CZ" dirty="0" err="1" smtClean="0">
              <a:solidFill>
                <a:srgbClr val="FF0000"/>
              </a:solidFill>
            </a:rPr>
            <a:t>en</a:t>
          </a:r>
          <a:endParaRPr lang="cs-CZ" dirty="0">
            <a:solidFill>
              <a:srgbClr val="FF0000"/>
            </a:solidFill>
          </a:endParaRPr>
        </a:p>
      </dgm:t>
    </dgm:pt>
    <dgm:pt modelId="{D506FFC0-149E-478F-98CB-6A7586E7E2EB}" type="parTrans" cxnId="{BBD5C569-657E-4A63-A296-F2FCD284E89B}">
      <dgm:prSet/>
      <dgm:spPr/>
      <dgm:t>
        <a:bodyPr/>
        <a:lstStyle/>
        <a:p>
          <a:endParaRPr lang="cs-CZ"/>
        </a:p>
      </dgm:t>
    </dgm:pt>
    <dgm:pt modelId="{1483BF71-52B7-40B8-B5D4-6C7C9390A129}" type="sibTrans" cxnId="{BBD5C569-657E-4A63-A296-F2FCD284E89B}">
      <dgm:prSet/>
      <dgm:spPr/>
      <dgm:t>
        <a:bodyPr/>
        <a:lstStyle/>
        <a:p>
          <a:endParaRPr lang="cs-CZ"/>
        </a:p>
      </dgm:t>
    </dgm:pt>
    <dgm:pt modelId="{AEF2E0F6-1DE8-45C2-9177-702E06E404CE}">
      <dgm:prSet phldrT="[Text]"/>
      <dgm:spPr/>
      <dgm:t>
        <a:bodyPr/>
        <a:lstStyle/>
        <a:p>
          <a:r>
            <a:rPr lang="cs-CZ" dirty="0" err="1" smtClean="0"/>
            <a:t>antwort</a:t>
          </a:r>
          <a:r>
            <a:rPr lang="cs-CZ" dirty="0" err="1" smtClean="0">
              <a:solidFill>
                <a:srgbClr val="FF0000"/>
              </a:solidFill>
            </a:rPr>
            <a:t>en</a:t>
          </a:r>
          <a:endParaRPr lang="cs-CZ" dirty="0">
            <a:solidFill>
              <a:srgbClr val="FF0000"/>
            </a:solidFill>
          </a:endParaRPr>
        </a:p>
      </dgm:t>
    </dgm:pt>
    <dgm:pt modelId="{2FA01027-E3A8-496F-8A81-22283B60BA8B}" type="parTrans" cxnId="{45F742B6-99BC-4B9B-8241-0A1D930644B9}">
      <dgm:prSet/>
      <dgm:spPr/>
      <dgm:t>
        <a:bodyPr/>
        <a:lstStyle/>
        <a:p>
          <a:endParaRPr lang="cs-CZ"/>
        </a:p>
      </dgm:t>
    </dgm:pt>
    <dgm:pt modelId="{D5512658-E763-4BE5-A514-EE42EBFCA7B4}" type="sibTrans" cxnId="{45F742B6-99BC-4B9B-8241-0A1D930644B9}">
      <dgm:prSet/>
      <dgm:spPr/>
      <dgm:t>
        <a:bodyPr/>
        <a:lstStyle/>
        <a:p>
          <a:endParaRPr lang="cs-CZ"/>
        </a:p>
      </dgm:t>
    </dgm:pt>
    <dgm:pt modelId="{F1BF9BCE-4FCC-4DB8-87D6-A0F66858F7AB}">
      <dgm:prSet phldrT="[Text]"/>
      <dgm:spPr/>
      <dgm:t>
        <a:bodyPr/>
        <a:lstStyle/>
        <a:p>
          <a:r>
            <a:rPr lang="cs-CZ" b="1" dirty="0" err="1" smtClean="0"/>
            <a:t>ihr</a:t>
          </a:r>
          <a:endParaRPr lang="cs-CZ" b="1" dirty="0"/>
        </a:p>
      </dgm:t>
    </dgm:pt>
    <dgm:pt modelId="{A8777BE3-E57F-496E-B0C1-160F699F728C}" type="parTrans" cxnId="{6D9D3A83-F1DE-426C-8608-5EB056418BF9}">
      <dgm:prSet/>
      <dgm:spPr/>
      <dgm:t>
        <a:bodyPr/>
        <a:lstStyle/>
        <a:p>
          <a:endParaRPr lang="cs-CZ"/>
        </a:p>
      </dgm:t>
    </dgm:pt>
    <dgm:pt modelId="{D47646CE-17EE-43F6-8DFB-D49EE84D9E87}" type="sibTrans" cxnId="{6D9D3A83-F1DE-426C-8608-5EB056418BF9}">
      <dgm:prSet/>
      <dgm:spPr/>
      <dgm:t>
        <a:bodyPr/>
        <a:lstStyle/>
        <a:p>
          <a:endParaRPr lang="cs-CZ"/>
        </a:p>
      </dgm:t>
    </dgm:pt>
    <dgm:pt modelId="{31CD31EB-EC8B-405C-8689-5AD258A60139}">
      <dgm:prSet phldrT="[Text]"/>
      <dgm:spPr/>
      <dgm:t>
        <a:bodyPr/>
        <a:lstStyle/>
        <a:p>
          <a:r>
            <a:rPr lang="cs-CZ" dirty="0" err="1" smtClean="0"/>
            <a:t>frag</a:t>
          </a:r>
          <a:r>
            <a:rPr lang="cs-CZ" dirty="0" err="1" smtClean="0">
              <a:solidFill>
                <a:srgbClr val="FF0000"/>
              </a:solidFill>
            </a:rPr>
            <a:t>t</a:t>
          </a:r>
          <a:endParaRPr lang="cs-CZ" dirty="0">
            <a:solidFill>
              <a:srgbClr val="FF0000"/>
            </a:solidFill>
          </a:endParaRPr>
        </a:p>
      </dgm:t>
    </dgm:pt>
    <dgm:pt modelId="{EB8C0826-504D-4B14-8FCF-6BCBE7035D05}" type="parTrans" cxnId="{A64529A7-BC59-42B2-8E19-479C443CEF0C}">
      <dgm:prSet/>
      <dgm:spPr/>
      <dgm:t>
        <a:bodyPr/>
        <a:lstStyle/>
        <a:p>
          <a:endParaRPr lang="cs-CZ"/>
        </a:p>
      </dgm:t>
    </dgm:pt>
    <dgm:pt modelId="{F857D29A-712E-4828-8471-041A5B838B76}" type="sibTrans" cxnId="{A64529A7-BC59-42B2-8E19-479C443CEF0C}">
      <dgm:prSet/>
      <dgm:spPr/>
      <dgm:t>
        <a:bodyPr/>
        <a:lstStyle/>
        <a:p>
          <a:endParaRPr lang="cs-CZ"/>
        </a:p>
      </dgm:t>
    </dgm:pt>
    <dgm:pt modelId="{6BA07BA8-3871-440E-A4C9-52A7EC5D7847}">
      <dgm:prSet phldrT="[Text]"/>
      <dgm:spPr/>
      <dgm:t>
        <a:bodyPr/>
        <a:lstStyle/>
        <a:p>
          <a:r>
            <a:rPr lang="cs-CZ" dirty="0" err="1" smtClean="0"/>
            <a:t>antwort</a:t>
          </a:r>
          <a:r>
            <a:rPr lang="cs-CZ" dirty="0" err="1" smtClean="0">
              <a:solidFill>
                <a:srgbClr val="FF0000"/>
              </a:solidFill>
            </a:rPr>
            <a:t>et</a:t>
          </a:r>
          <a:endParaRPr lang="cs-CZ" dirty="0">
            <a:solidFill>
              <a:srgbClr val="FF0000"/>
            </a:solidFill>
          </a:endParaRPr>
        </a:p>
      </dgm:t>
    </dgm:pt>
    <dgm:pt modelId="{56210B6F-D25C-4A80-9DEA-6C7A84625733}" type="parTrans" cxnId="{03DDDF86-42A3-4031-A945-15B6B36675D0}">
      <dgm:prSet/>
      <dgm:spPr/>
      <dgm:t>
        <a:bodyPr/>
        <a:lstStyle/>
        <a:p>
          <a:endParaRPr lang="cs-CZ"/>
        </a:p>
      </dgm:t>
    </dgm:pt>
    <dgm:pt modelId="{471B9058-3557-47E0-87CF-5CB4D41C8F41}" type="sibTrans" cxnId="{03DDDF86-42A3-4031-A945-15B6B36675D0}">
      <dgm:prSet/>
      <dgm:spPr/>
      <dgm:t>
        <a:bodyPr/>
        <a:lstStyle/>
        <a:p>
          <a:endParaRPr lang="cs-CZ"/>
        </a:p>
      </dgm:t>
    </dgm:pt>
    <dgm:pt modelId="{E7F99C6A-542E-46DA-8EE9-9CB77C169AB1}">
      <dgm:prSet phldrT="[Text]"/>
      <dgm:spPr/>
      <dgm:t>
        <a:bodyPr/>
        <a:lstStyle/>
        <a:p>
          <a:r>
            <a:rPr lang="cs-CZ" b="1" dirty="0" err="1" smtClean="0"/>
            <a:t>sie</a:t>
          </a:r>
          <a:endParaRPr lang="cs-CZ" b="1" dirty="0"/>
        </a:p>
      </dgm:t>
    </dgm:pt>
    <dgm:pt modelId="{90D21C22-52E4-487A-89F1-DF142465BA2B}" type="parTrans" cxnId="{544E8DB5-072D-405F-B4D5-3150711985E4}">
      <dgm:prSet/>
      <dgm:spPr/>
      <dgm:t>
        <a:bodyPr/>
        <a:lstStyle/>
        <a:p>
          <a:endParaRPr lang="cs-CZ"/>
        </a:p>
      </dgm:t>
    </dgm:pt>
    <dgm:pt modelId="{F1B35FF7-125D-4399-BC6D-18B974300C97}" type="sibTrans" cxnId="{544E8DB5-072D-405F-B4D5-3150711985E4}">
      <dgm:prSet/>
      <dgm:spPr/>
      <dgm:t>
        <a:bodyPr/>
        <a:lstStyle/>
        <a:p>
          <a:endParaRPr lang="cs-CZ"/>
        </a:p>
      </dgm:t>
    </dgm:pt>
    <dgm:pt modelId="{F70BB0CB-149A-47FD-8372-9247392B5D01}">
      <dgm:prSet phldrT="[Text]"/>
      <dgm:spPr/>
      <dgm:t>
        <a:bodyPr/>
        <a:lstStyle/>
        <a:p>
          <a:r>
            <a:rPr lang="cs-CZ" dirty="0" err="1" smtClean="0"/>
            <a:t>frag</a:t>
          </a:r>
          <a:r>
            <a:rPr lang="cs-CZ" dirty="0" err="1" smtClean="0">
              <a:solidFill>
                <a:srgbClr val="FF0000"/>
              </a:solidFill>
            </a:rPr>
            <a:t>en</a:t>
          </a:r>
          <a:endParaRPr lang="cs-CZ" dirty="0">
            <a:solidFill>
              <a:srgbClr val="FF0000"/>
            </a:solidFill>
          </a:endParaRPr>
        </a:p>
      </dgm:t>
    </dgm:pt>
    <dgm:pt modelId="{B1B683B2-F853-4ABE-A519-728334C8A533}" type="parTrans" cxnId="{357131B3-441D-4F84-8679-289AA18993E1}">
      <dgm:prSet/>
      <dgm:spPr/>
      <dgm:t>
        <a:bodyPr/>
        <a:lstStyle/>
        <a:p>
          <a:endParaRPr lang="cs-CZ"/>
        </a:p>
      </dgm:t>
    </dgm:pt>
    <dgm:pt modelId="{D5015757-50E3-4136-9654-9EE190B9A9B0}" type="sibTrans" cxnId="{357131B3-441D-4F84-8679-289AA18993E1}">
      <dgm:prSet/>
      <dgm:spPr/>
      <dgm:t>
        <a:bodyPr/>
        <a:lstStyle/>
        <a:p>
          <a:endParaRPr lang="cs-CZ"/>
        </a:p>
      </dgm:t>
    </dgm:pt>
    <dgm:pt modelId="{BD6A60EE-1E30-4254-8AD4-0C6775565799}">
      <dgm:prSet phldrT="[Text]"/>
      <dgm:spPr/>
      <dgm:t>
        <a:bodyPr/>
        <a:lstStyle/>
        <a:p>
          <a:r>
            <a:rPr lang="cs-CZ" dirty="0" err="1" smtClean="0"/>
            <a:t>antwort</a:t>
          </a:r>
          <a:r>
            <a:rPr lang="cs-CZ" dirty="0" err="1" smtClean="0">
              <a:solidFill>
                <a:srgbClr val="FF0000"/>
              </a:solidFill>
            </a:rPr>
            <a:t>en</a:t>
          </a:r>
          <a:endParaRPr lang="cs-CZ" dirty="0">
            <a:solidFill>
              <a:srgbClr val="FF0000"/>
            </a:solidFill>
          </a:endParaRPr>
        </a:p>
      </dgm:t>
    </dgm:pt>
    <dgm:pt modelId="{4DBA9554-9E78-4925-BB2D-D8AD4C841F9E}" type="parTrans" cxnId="{22324D5F-F4B9-4DEF-8977-C98C725D81DD}">
      <dgm:prSet/>
      <dgm:spPr/>
      <dgm:t>
        <a:bodyPr/>
        <a:lstStyle/>
        <a:p>
          <a:endParaRPr lang="cs-CZ"/>
        </a:p>
      </dgm:t>
    </dgm:pt>
    <dgm:pt modelId="{9F6E4769-D5FB-48CA-AA60-BA8B2B26EF44}" type="sibTrans" cxnId="{22324D5F-F4B9-4DEF-8977-C98C725D81DD}">
      <dgm:prSet/>
      <dgm:spPr/>
      <dgm:t>
        <a:bodyPr/>
        <a:lstStyle/>
        <a:p>
          <a:endParaRPr lang="cs-CZ"/>
        </a:p>
      </dgm:t>
    </dgm:pt>
    <dgm:pt modelId="{1866F3F2-973F-45F2-A44F-249A7CD51D68}" type="pres">
      <dgm:prSet presAssocID="{82E82D4F-BA9D-43D2-9411-B0F89A74D6A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CE8B62-0F10-4EE5-8026-A6CDC33E0B90}" type="pres">
      <dgm:prSet presAssocID="{FC457954-C287-4618-8076-28815D87B0C1}" presName="composite" presStyleCnt="0"/>
      <dgm:spPr/>
    </dgm:pt>
    <dgm:pt modelId="{9AB8629B-3BD7-4BA9-9501-4D7FBFAB8466}" type="pres">
      <dgm:prSet presAssocID="{FC457954-C287-4618-8076-28815D87B0C1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370288-8D83-4D63-B3F4-4BB4E0475ACD}" type="pres">
      <dgm:prSet presAssocID="{FC457954-C287-4618-8076-28815D87B0C1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71FD3C-59EC-46DA-A6D7-4FCECA3DEFFD}" type="pres">
      <dgm:prSet presAssocID="{CFEF700E-DF8F-46FF-8FEE-CB24B6FAECA6}" presName="sp" presStyleCnt="0"/>
      <dgm:spPr/>
    </dgm:pt>
    <dgm:pt modelId="{CC16B658-144F-4327-AA1A-2C984984FFA4}" type="pres">
      <dgm:prSet presAssocID="{F1BF9BCE-4FCC-4DB8-87D6-A0F66858F7AB}" presName="composite" presStyleCnt="0"/>
      <dgm:spPr/>
    </dgm:pt>
    <dgm:pt modelId="{3CF9915C-FB3C-42BC-8D61-3AAC0D78666D}" type="pres">
      <dgm:prSet presAssocID="{F1BF9BCE-4FCC-4DB8-87D6-A0F66858F7AB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4B2F2F-28C5-4B12-8A47-E80A198F3B94}" type="pres">
      <dgm:prSet presAssocID="{F1BF9BCE-4FCC-4DB8-87D6-A0F66858F7AB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C095AA-B23C-423F-A3BF-5BC7CFD68928}" type="pres">
      <dgm:prSet presAssocID="{D47646CE-17EE-43F6-8DFB-D49EE84D9E87}" presName="sp" presStyleCnt="0"/>
      <dgm:spPr/>
    </dgm:pt>
    <dgm:pt modelId="{FC483C56-CC28-4CD6-81A4-1D0D46C28FB3}" type="pres">
      <dgm:prSet presAssocID="{E7F99C6A-542E-46DA-8EE9-9CB77C169AB1}" presName="composite" presStyleCnt="0"/>
      <dgm:spPr/>
    </dgm:pt>
    <dgm:pt modelId="{6E3AE977-D744-4D83-9D6D-3425435A24D7}" type="pres">
      <dgm:prSet presAssocID="{E7F99C6A-542E-46DA-8EE9-9CB77C169AB1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9BE333-C236-4110-9B7A-C3094A69A30C}" type="pres">
      <dgm:prSet presAssocID="{E7F99C6A-542E-46DA-8EE9-9CB77C169AB1}" presName="descendantText" presStyleLbl="alignAcc1" presStyleIdx="2" presStyleCnt="3" custLinFactNeighborX="765" custLinFactNeighborY="21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8703C4-F0B6-4C7A-8341-260F34273D22}" type="presOf" srcId="{F1BF9BCE-4FCC-4DB8-87D6-A0F66858F7AB}" destId="{3CF9915C-FB3C-42BC-8D61-3AAC0D78666D}" srcOrd="0" destOrd="0" presId="urn:microsoft.com/office/officeart/2005/8/layout/chevron2"/>
    <dgm:cxn modelId="{84508089-9575-4B7C-8829-0E7079C9AD72}" type="presOf" srcId="{AEF2E0F6-1DE8-45C2-9177-702E06E404CE}" destId="{64370288-8D83-4D63-B3F4-4BB4E0475ACD}" srcOrd="0" destOrd="1" presId="urn:microsoft.com/office/officeart/2005/8/layout/chevron2"/>
    <dgm:cxn modelId="{D6A6C345-1CBC-4E70-B805-F2B0EBF4CE68}" type="presOf" srcId="{6BA07BA8-3871-440E-A4C9-52A7EC5D7847}" destId="{D64B2F2F-28C5-4B12-8A47-E80A198F3B94}" srcOrd="0" destOrd="1" presId="urn:microsoft.com/office/officeart/2005/8/layout/chevron2"/>
    <dgm:cxn modelId="{544E8DB5-072D-405F-B4D5-3150711985E4}" srcId="{82E82D4F-BA9D-43D2-9411-B0F89A74D6AF}" destId="{E7F99C6A-542E-46DA-8EE9-9CB77C169AB1}" srcOrd="2" destOrd="0" parTransId="{90D21C22-52E4-487A-89F1-DF142465BA2B}" sibTransId="{F1B35FF7-125D-4399-BC6D-18B974300C97}"/>
    <dgm:cxn modelId="{FC4B453C-BB81-401A-A0E7-11DD4C7C76E7}" type="presOf" srcId="{F70BB0CB-149A-47FD-8372-9247392B5D01}" destId="{EF9BE333-C236-4110-9B7A-C3094A69A30C}" srcOrd="0" destOrd="0" presId="urn:microsoft.com/office/officeart/2005/8/layout/chevron2"/>
    <dgm:cxn modelId="{BBD5C569-657E-4A63-A296-F2FCD284E89B}" srcId="{FC457954-C287-4618-8076-28815D87B0C1}" destId="{A5FE9993-7157-4A0F-9C5D-056A51C2BB99}" srcOrd="0" destOrd="0" parTransId="{D506FFC0-149E-478F-98CB-6A7586E7E2EB}" sibTransId="{1483BF71-52B7-40B8-B5D4-6C7C9390A129}"/>
    <dgm:cxn modelId="{45F742B6-99BC-4B9B-8241-0A1D930644B9}" srcId="{FC457954-C287-4618-8076-28815D87B0C1}" destId="{AEF2E0F6-1DE8-45C2-9177-702E06E404CE}" srcOrd="1" destOrd="0" parTransId="{2FA01027-E3A8-496F-8A81-22283B60BA8B}" sibTransId="{D5512658-E763-4BE5-A514-EE42EBFCA7B4}"/>
    <dgm:cxn modelId="{F6384B11-AE40-411D-AE85-946E79094EA5}" srcId="{82E82D4F-BA9D-43D2-9411-B0F89A74D6AF}" destId="{FC457954-C287-4618-8076-28815D87B0C1}" srcOrd="0" destOrd="0" parTransId="{6B353BB3-2F2E-42C7-A591-9361967808D5}" sibTransId="{CFEF700E-DF8F-46FF-8FEE-CB24B6FAECA6}"/>
    <dgm:cxn modelId="{33305F4D-F4A2-4479-8B1F-922483AE8F23}" type="presOf" srcId="{31CD31EB-EC8B-405C-8689-5AD258A60139}" destId="{D64B2F2F-28C5-4B12-8A47-E80A198F3B94}" srcOrd="0" destOrd="0" presId="urn:microsoft.com/office/officeart/2005/8/layout/chevron2"/>
    <dgm:cxn modelId="{2CA55C9A-E018-4EAA-81BF-BED408826C97}" type="presOf" srcId="{82E82D4F-BA9D-43D2-9411-B0F89A74D6AF}" destId="{1866F3F2-973F-45F2-A44F-249A7CD51D68}" srcOrd="0" destOrd="0" presId="urn:microsoft.com/office/officeart/2005/8/layout/chevron2"/>
    <dgm:cxn modelId="{A64529A7-BC59-42B2-8E19-479C443CEF0C}" srcId="{F1BF9BCE-4FCC-4DB8-87D6-A0F66858F7AB}" destId="{31CD31EB-EC8B-405C-8689-5AD258A60139}" srcOrd="0" destOrd="0" parTransId="{EB8C0826-504D-4B14-8FCF-6BCBE7035D05}" sibTransId="{F857D29A-712E-4828-8471-041A5B838B76}"/>
    <dgm:cxn modelId="{357131B3-441D-4F84-8679-289AA18993E1}" srcId="{E7F99C6A-542E-46DA-8EE9-9CB77C169AB1}" destId="{F70BB0CB-149A-47FD-8372-9247392B5D01}" srcOrd="0" destOrd="0" parTransId="{B1B683B2-F853-4ABE-A519-728334C8A533}" sibTransId="{D5015757-50E3-4136-9654-9EE190B9A9B0}"/>
    <dgm:cxn modelId="{6D9D3A83-F1DE-426C-8608-5EB056418BF9}" srcId="{82E82D4F-BA9D-43D2-9411-B0F89A74D6AF}" destId="{F1BF9BCE-4FCC-4DB8-87D6-A0F66858F7AB}" srcOrd="1" destOrd="0" parTransId="{A8777BE3-E57F-496E-B0C1-160F699F728C}" sibTransId="{D47646CE-17EE-43F6-8DFB-D49EE84D9E87}"/>
    <dgm:cxn modelId="{F823E02D-826E-48AD-A1EA-39CD8513AA20}" type="presOf" srcId="{FC457954-C287-4618-8076-28815D87B0C1}" destId="{9AB8629B-3BD7-4BA9-9501-4D7FBFAB8466}" srcOrd="0" destOrd="0" presId="urn:microsoft.com/office/officeart/2005/8/layout/chevron2"/>
    <dgm:cxn modelId="{03DDDF86-42A3-4031-A945-15B6B36675D0}" srcId="{F1BF9BCE-4FCC-4DB8-87D6-A0F66858F7AB}" destId="{6BA07BA8-3871-440E-A4C9-52A7EC5D7847}" srcOrd="1" destOrd="0" parTransId="{56210B6F-D25C-4A80-9DEA-6C7A84625733}" sibTransId="{471B9058-3557-47E0-87CF-5CB4D41C8F41}"/>
    <dgm:cxn modelId="{9D688E54-0DD5-43AD-BF10-8C3E1A96419C}" type="presOf" srcId="{E7F99C6A-542E-46DA-8EE9-9CB77C169AB1}" destId="{6E3AE977-D744-4D83-9D6D-3425435A24D7}" srcOrd="0" destOrd="0" presId="urn:microsoft.com/office/officeart/2005/8/layout/chevron2"/>
    <dgm:cxn modelId="{F993C51C-63BA-4F02-9556-28D4F43D69E2}" type="presOf" srcId="{A5FE9993-7157-4A0F-9C5D-056A51C2BB99}" destId="{64370288-8D83-4D63-B3F4-4BB4E0475ACD}" srcOrd="0" destOrd="0" presId="urn:microsoft.com/office/officeart/2005/8/layout/chevron2"/>
    <dgm:cxn modelId="{F585E577-FF35-43B9-9B0B-8E09D2AF1A6D}" type="presOf" srcId="{BD6A60EE-1E30-4254-8AD4-0C6775565799}" destId="{EF9BE333-C236-4110-9B7A-C3094A69A30C}" srcOrd="0" destOrd="1" presId="urn:microsoft.com/office/officeart/2005/8/layout/chevron2"/>
    <dgm:cxn modelId="{22324D5F-F4B9-4DEF-8977-C98C725D81DD}" srcId="{E7F99C6A-542E-46DA-8EE9-9CB77C169AB1}" destId="{BD6A60EE-1E30-4254-8AD4-0C6775565799}" srcOrd="1" destOrd="0" parTransId="{4DBA9554-9E78-4925-BB2D-D8AD4C841F9E}" sibTransId="{9F6E4769-D5FB-48CA-AA60-BA8B2B26EF44}"/>
    <dgm:cxn modelId="{46D0850C-1650-43E2-AE18-4D1D4703B6BF}" type="presParOf" srcId="{1866F3F2-973F-45F2-A44F-249A7CD51D68}" destId="{1FCE8B62-0F10-4EE5-8026-A6CDC33E0B90}" srcOrd="0" destOrd="0" presId="urn:microsoft.com/office/officeart/2005/8/layout/chevron2"/>
    <dgm:cxn modelId="{81F5B68C-13D3-47F2-A3F0-2DB656CC7AAF}" type="presParOf" srcId="{1FCE8B62-0F10-4EE5-8026-A6CDC33E0B90}" destId="{9AB8629B-3BD7-4BA9-9501-4D7FBFAB8466}" srcOrd="0" destOrd="0" presId="urn:microsoft.com/office/officeart/2005/8/layout/chevron2"/>
    <dgm:cxn modelId="{8A10D059-7B22-43EE-9149-BB239AF924EA}" type="presParOf" srcId="{1FCE8B62-0F10-4EE5-8026-A6CDC33E0B90}" destId="{64370288-8D83-4D63-B3F4-4BB4E0475ACD}" srcOrd="1" destOrd="0" presId="urn:microsoft.com/office/officeart/2005/8/layout/chevron2"/>
    <dgm:cxn modelId="{9E07C196-F256-4823-A1BB-930008DBCAF4}" type="presParOf" srcId="{1866F3F2-973F-45F2-A44F-249A7CD51D68}" destId="{D771FD3C-59EC-46DA-A6D7-4FCECA3DEFFD}" srcOrd="1" destOrd="0" presId="urn:microsoft.com/office/officeart/2005/8/layout/chevron2"/>
    <dgm:cxn modelId="{CC73A9E5-CC04-421B-B2F3-8B250C872055}" type="presParOf" srcId="{1866F3F2-973F-45F2-A44F-249A7CD51D68}" destId="{CC16B658-144F-4327-AA1A-2C984984FFA4}" srcOrd="2" destOrd="0" presId="urn:microsoft.com/office/officeart/2005/8/layout/chevron2"/>
    <dgm:cxn modelId="{C7142B1B-0460-4E0F-80A7-37B92DB547AF}" type="presParOf" srcId="{CC16B658-144F-4327-AA1A-2C984984FFA4}" destId="{3CF9915C-FB3C-42BC-8D61-3AAC0D78666D}" srcOrd="0" destOrd="0" presId="urn:microsoft.com/office/officeart/2005/8/layout/chevron2"/>
    <dgm:cxn modelId="{6291FB5C-DAE6-470F-8D71-3C75C7CAED05}" type="presParOf" srcId="{CC16B658-144F-4327-AA1A-2C984984FFA4}" destId="{D64B2F2F-28C5-4B12-8A47-E80A198F3B94}" srcOrd="1" destOrd="0" presId="urn:microsoft.com/office/officeart/2005/8/layout/chevron2"/>
    <dgm:cxn modelId="{C3E4E9FB-3491-4DD4-A1B1-0ED3AFCD50D3}" type="presParOf" srcId="{1866F3F2-973F-45F2-A44F-249A7CD51D68}" destId="{5DC095AA-B23C-423F-A3BF-5BC7CFD68928}" srcOrd="3" destOrd="0" presId="urn:microsoft.com/office/officeart/2005/8/layout/chevron2"/>
    <dgm:cxn modelId="{BACDB8A9-A7E1-4E42-B057-274E32C81E56}" type="presParOf" srcId="{1866F3F2-973F-45F2-A44F-249A7CD51D68}" destId="{FC483C56-CC28-4CD6-81A4-1D0D46C28FB3}" srcOrd="4" destOrd="0" presId="urn:microsoft.com/office/officeart/2005/8/layout/chevron2"/>
    <dgm:cxn modelId="{02A93D2F-4497-4C97-AA7D-46BC396FA904}" type="presParOf" srcId="{FC483C56-CC28-4CD6-81A4-1D0D46C28FB3}" destId="{6E3AE977-D744-4D83-9D6D-3425435A24D7}" srcOrd="0" destOrd="0" presId="urn:microsoft.com/office/officeart/2005/8/layout/chevron2"/>
    <dgm:cxn modelId="{690016A9-CAF9-4CA9-AAE6-0250DC9BE426}" type="presParOf" srcId="{FC483C56-CC28-4CD6-81A4-1D0D46C28FB3}" destId="{EF9BE333-C236-4110-9B7A-C3094A69A30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C576F2-3A53-42B4-B5AC-65DF4CA7232D}">
      <dsp:nvSpPr>
        <dsp:cNvPr id="0" name=""/>
        <dsp:cNvSpPr/>
      </dsp:nvSpPr>
      <dsp:spPr>
        <a:xfrm rot="5400000">
          <a:off x="-220707" y="292717"/>
          <a:ext cx="1471350" cy="10299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ich</a:t>
          </a:r>
          <a:endParaRPr lang="cs-CZ" sz="1900" kern="1200" dirty="0"/>
        </a:p>
      </dsp:txBody>
      <dsp:txXfrm rot="-5400000">
        <a:off x="-4" y="586988"/>
        <a:ext cx="1029945" cy="441405"/>
      </dsp:txXfrm>
    </dsp:sp>
    <dsp:sp modelId="{26076CDF-DE7F-4170-95DE-111F66C99589}">
      <dsp:nvSpPr>
        <dsp:cNvPr id="0" name=""/>
        <dsp:cNvSpPr/>
      </dsp:nvSpPr>
      <dsp:spPr>
        <a:xfrm rot="5400000">
          <a:off x="1808316" y="-703022"/>
          <a:ext cx="956377" cy="23624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smtClean="0"/>
            <a:t>bin</a:t>
          </a:r>
          <a:endParaRPr lang="cs-CZ" sz="27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dirty="0" smtClean="0"/>
            <a:t>jsem</a:t>
          </a:r>
          <a:endParaRPr lang="cs-CZ" sz="2700" i="1" kern="1200" dirty="0"/>
        </a:p>
      </dsp:txBody>
      <dsp:txXfrm rot="-5400000">
        <a:off x="1105294" y="46686"/>
        <a:ext cx="2315736" cy="863005"/>
      </dsp:txXfrm>
    </dsp:sp>
    <dsp:sp modelId="{A83DA132-6F7B-4B56-9EF5-45DBEF97DA17}">
      <dsp:nvSpPr>
        <dsp:cNvPr id="0" name=""/>
        <dsp:cNvSpPr/>
      </dsp:nvSpPr>
      <dsp:spPr>
        <a:xfrm rot="5400000">
          <a:off x="-258558" y="1501251"/>
          <a:ext cx="1471350" cy="10299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du</a:t>
          </a:r>
          <a:endParaRPr lang="cs-CZ" sz="1900" kern="1200" dirty="0"/>
        </a:p>
      </dsp:txBody>
      <dsp:txXfrm rot="-5400000">
        <a:off x="-37855" y="1795522"/>
        <a:ext cx="1029945" cy="441405"/>
      </dsp:txXfrm>
    </dsp:sp>
    <dsp:sp modelId="{BF794FE2-F60D-40E0-BA6F-9DDEFB0D1CB6}">
      <dsp:nvSpPr>
        <dsp:cNvPr id="0" name=""/>
        <dsp:cNvSpPr/>
      </dsp:nvSpPr>
      <dsp:spPr>
        <a:xfrm rot="5400000">
          <a:off x="1864304" y="408334"/>
          <a:ext cx="956377" cy="27008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i="0" kern="1200" dirty="0" err="1" smtClean="0"/>
            <a:t>bist</a:t>
          </a:r>
          <a:endParaRPr lang="cs-CZ" sz="2700" b="1" i="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i="1" kern="1200" dirty="0" smtClean="0"/>
            <a:t>jsi</a:t>
          </a:r>
          <a:endParaRPr lang="cs-CZ" sz="2700" b="0" i="1" kern="1200" dirty="0"/>
        </a:p>
      </dsp:txBody>
      <dsp:txXfrm rot="-5400000">
        <a:off x="992090" y="1327234"/>
        <a:ext cx="2654120" cy="863005"/>
      </dsp:txXfrm>
    </dsp:sp>
    <dsp:sp modelId="{DBD01460-E193-400B-9E09-7975AB6BC444}">
      <dsp:nvSpPr>
        <dsp:cNvPr id="0" name=""/>
        <dsp:cNvSpPr/>
      </dsp:nvSpPr>
      <dsp:spPr>
        <a:xfrm rot="5400000">
          <a:off x="-182846" y="2701432"/>
          <a:ext cx="1471350" cy="11813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er,sie,es</a:t>
          </a:r>
          <a:endParaRPr lang="cs-CZ" sz="1900" kern="1200" dirty="0"/>
        </a:p>
      </dsp:txBody>
      <dsp:txXfrm rot="-5400000">
        <a:off x="-37854" y="3147125"/>
        <a:ext cx="1181367" cy="289983"/>
      </dsp:txXfrm>
    </dsp:sp>
    <dsp:sp modelId="{F0004A4B-0416-447D-ACA5-D5246C2DF129}">
      <dsp:nvSpPr>
        <dsp:cNvPr id="0" name=""/>
        <dsp:cNvSpPr/>
      </dsp:nvSpPr>
      <dsp:spPr>
        <a:xfrm rot="5400000">
          <a:off x="1940015" y="1684226"/>
          <a:ext cx="956377" cy="27008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err="1" smtClean="0"/>
            <a:t>ist</a:t>
          </a:r>
          <a:endParaRPr lang="cs-CZ" sz="27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dirty="0" smtClean="0"/>
            <a:t>je</a:t>
          </a:r>
          <a:endParaRPr lang="cs-CZ" sz="2700" i="1" kern="1200" dirty="0"/>
        </a:p>
      </dsp:txBody>
      <dsp:txXfrm rot="-5400000">
        <a:off x="1067801" y="2603126"/>
        <a:ext cx="2654120" cy="8630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69DCA-57C2-4A45-A335-8E60450B575A}">
      <dsp:nvSpPr>
        <dsp:cNvPr id="0" name=""/>
        <dsp:cNvSpPr/>
      </dsp:nvSpPr>
      <dsp:spPr>
        <a:xfrm rot="5400000">
          <a:off x="-220918" y="223608"/>
          <a:ext cx="1472788" cy="10309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wir</a:t>
          </a:r>
          <a:endParaRPr lang="cs-CZ" sz="2900" kern="1200" dirty="0"/>
        </a:p>
      </dsp:txBody>
      <dsp:txXfrm rot="-5400000">
        <a:off x="0" y="518166"/>
        <a:ext cx="1030952" cy="441836"/>
      </dsp:txXfrm>
    </dsp:sp>
    <dsp:sp modelId="{44D74E74-7FFB-42FE-A252-D835AB6BC6AF}">
      <dsp:nvSpPr>
        <dsp:cNvPr id="0" name=""/>
        <dsp:cNvSpPr/>
      </dsp:nvSpPr>
      <dsp:spPr>
        <a:xfrm rot="5400000">
          <a:off x="1902195" y="-868553"/>
          <a:ext cx="957312" cy="269979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err="1" smtClean="0"/>
            <a:t>sind</a:t>
          </a:r>
          <a:endParaRPr lang="cs-CZ" sz="27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dirty="0" smtClean="0"/>
            <a:t>jsme</a:t>
          </a:r>
          <a:endParaRPr lang="cs-CZ" sz="2700" i="1" kern="1200" dirty="0"/>
        </a:p>
      </dsp:txBody>
      <dsp:txXfrm rot="-5400000">
        <a:off x="1030952" y="49422"/>
        <a:ext cx="2653067" cy="863848"/>
      </dsp:txXfrm>
    </dsp:sp>
    <dsp:sp modelId="{8BC5F637-A29B-4DA2-84BA-06B725A6CFA9}">
      <dsp:nvSpPr>
        <dsp:cNvPr id="0" name=""/>
        <dsp:cNvSpPr/>
      </dsp:nvSpPr>
      <dsp:spPr>
        <a:xfrm rot="5400000">
          <a:off x="-220918" y="1500747"/>
          <a:ext cx="1472788" cy="10309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ihr</a:t>
          </a:r>
          <a:endParaRPr lang="cs-CZ" sz="2900" kern="1200" dirty="0"/>
        </a:p>
      </dsp:txBody>
      <dsp:txXfrm rot="-5400000">
        <a:off x="0" y="1795305"/>
        <a:ext cx="1030952" cy="441836"/>
      </dsp:txXfrm>
    </dsp:sp>
    <dsp:sp modelId="{EF1452F7-6A84-4085-A6BD-628BB0CA717D}">
      <dsp:nvSpPr>
        <dsp:cNvPr id="0" name=""/>
        <dsp:cNvSpPr/>
      </dsp:nvSpPr>
      <dsp:spPr>
        <a:xfrm rot="5400000">
          <a:off x="1902195" y="408586"/>
          <a:ext cx="957312" cy="269979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err="1" smtClean="0"/>
            <a:t>seid</a:t>
          </a:r>
          <a:endParaRPr lang="cs-CZ" sz="27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dirty="0" smtClean="0"/>
            <a:t>jste</a:t>
          </a:r>
          <a:endParaRPr lang="cs-CZ" sz="2700" i="1" kern="1200" dirty="0"/>
        </a:p>
      </dsp:txBody>
      <dsp:txXfrm rot="-5400000">
        <a:off x="1030952" y="1326561"/>
        <a:ext cx="2653067" cy="863848"/>
      </dsp:txXfrm>
    </dsp:sp>
    <dsp:sp modelId="{4EF2FC38-C251-49FE-A2DC-AD88ABB5B993}">
      <dsp:nvSpPr>
        <dsp:cNvPr id="0" name=""/>
        <dsp:cNvSpPr/>
      </dsp:nvSpPr>
      <dsp:spPr>
        <a:xfrm rot="5400000">
          <a:off x="-220918" y="2777887"/>
          <a:ext cx="1472788" cy="10309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sie</a:t>
          </a:r>
          <a:endParaRPr lang="cs-CZ" sz="2900" kern="1200" dirty="0"/>
        </a:p>
      </dsp:txBody>
      <dsp:txXfrm rot="-5400000">
        <a:off x="0" y="3072445"/>
        <a:ext cx="1030952" cy="441836"/>
      </dsp:txXfrm>
    </dsp:sp>
    <dsp:sp modelId="{2173A48C-D809-4313-BEDC-FA21E3CC98E1}">
      <dsp:nvSpPr>
        <dsp:cNvPr id="0" name=""/>
        <dsp:cNvSpPr/>
      </dsp:nvSpPr>
      <dsp:spPr>
        <a:xfrm rot="5400000">
          <a:off x="1902195" y="1685725"/>
          <a:ext cx="957312" cy="269979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err="1" smtClean="0"/>
            <a:t>sind</a:t>
          </a:r>
          <a:endParaRPr lang="cs-CZ" sz="27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dirty="0" smtClean="0"/>
            <a:t>jsou</a:t>
          </a:r>
          <a:endParaRPr lang="cs-CZ" sz="2700" i="1" kern="1200" dirty="0"/>
        </a:p>
      </dsp:txBody>
      <dsp:txXfrm rot="-5400000">
        <a:off x="1030952" y="2603700"/>
        <a:ext cx="2653067" cy="863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18A67-111B-46F3-8FCA-57F955181224}">
      <dsp:nvSpPr>
        <dsp:cNvPr id="0" name=""/>
        <dsp:cNvSpPr/>
      </dsp:nvSpPr>
      <dsp:spPr>
        <a:xfrm rot="5400000">
          <a:off x="-211526" y="213197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ich</a:t>
          </a:r>
          <a:endParaRPr lang="cs-CZ" sz="2700" b="1" kern="1200" dirty="0"/>
        </a:p>
      </dsp:txBody>
      <dsp:txXfrm rot="-5400000">
        <a:off x="1" y="495233"/>
        <a:ext cx="987123" cy="423053"/>
      </dsp:txXfrm>
    </dsp:sp>
    <dsp:sp modelId="{AF4B2CEF-EF57-4D64-82B8-0A3C9C2BD93A}">
      <dsp:nvSpPr>
        <dsp:cNvPr id="0" name=""/>
        <dsp:cNvSpPr/>
      </dsp:nvSpPr>
      <dsp:spPr>
        <a:xfrm rot="5400000">
          <a:off x="1900630" y="-91183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frag</a:t>
          </a:r>
          <a:r>
            <a:rPr lang="cs-CZ" sz="2600" kern="1200" dirty="0" err="1" smtClean="0">
              <a:solidFill>
                <a:srgbClr val="FF0000"/>
              </a:solidFill>
            </a:rPr>
            <a:t>e</a:t>
          </a:r>
          <a:endParaRPr lang="cs-CZ" sz="2600" kern="1200" dirty="0">
            <a:solidFill>
              <a:srgbClr val="FF0000"/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antwort</a:t>
          </a:r>
          <a:r>
            <a:rPr lang="cs-CZ" sz="2600" kern="1200" dirty="0" err="1" smtClean="0">
              <a:solidFill>
                <a:srgbClr val="FF0000"/>
              </a:solidFill>
            </a:rPr>
            <a:t>e</a:t>
          </a:r>
          <a:endParaRPr lang="cs-CZ" sz="2600" kern="1200" dirty="0">
            <a:solidFill>
              <a:srgbClr val="FF0000"/>
            </a:solidFill>
          </a:endParaRPr>
        </a:p>
      </dsp:txBody>
      <dsp:txXfrm rot="-5400000">
        <a:off x="987124" y="46415"/>
        <a:ext cx="2698883" cy="827124"/>
      </dsp:txXfrm>
    </dsp:sp>
    <dsp:sp modelId="{71587F4E-5BF8-446A-8CB2-B9B5D838C8F0}">
      <dsp:nvSpPr>
        <dsp:cNvPr id="0" name=""/>
        <dsp:cNvSpPr/>
      </dsp:nvSpPr>
      <dsp:spPr>
        <a:xfrm rot="5400000">
          <a:off x="-211526" y="1426678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du</a:t>
          </a:r>
          <a:endParaRPr lang="cs-CZ" sz="2700" b="1" kern="1200" dirty="0"/>
        </a:p>
      </dsp:txBody>
      <dsp:txXfrm rot="-5400000">
        <a:off x="1" y="1708714"/>
        <a:ext cx="987123" cy="423053"/>
      </dsp:txXfrm>
    </dsp:sp>
    <dsp:sp modelId="{B1B5281C-A3E7-476C-AAD8-FF0E3BD2024E}">
      <dsp:nvSpPr>
        <dsp:cNvPr id="0" name=""/>
        <dsp:cNvSpPr/>
      </dsp:nvSpPr>
      <dsp:spPr>
        <a:xfrm rot="5400000">
          <a:off x="1900630" y="301644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frag</a:t>
          </a:r>
          <a:r>
            <a:rPr lang="cs-CZ" sz="2600" kern="1200" dirty="0" err="1" smtClean="0">
              <a:solidFill>
                <a:srgbClr val="FF0000"/>
              </a:solidFill>
            </a:rPr>
            <a:t>st</a:t>
          </a:r>
          <a:endParaRPr lang="cs-CZ" sz="2600" kern="1200" dirty="0">
            <a:solidFill>
              <a:srgbClr val="FF0000"/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antwort</a:t>
          </a:r>
          <a:r>
            <a:rPr lang="cs-CZ" sz="2600" kern="1200" dirty="0" err="1" smtClean="0">
              <a:solidFill>
                <a:srgbClr val="FF0000"/>
              </a:solidFill>
            </a:rPr>
            <a:t>est</a:t>
          </a:r>
          <a:endParaRPr lang="cs-CZ" sz="2600" kern="1200" dirty="0">
            <a:solidFill>
              <a:srgbClr val="FF0000"/>
            </a:solidFill>
          </a:endParaRPr>
        </a:p>
      </dsp:txBody>
      <dsp:txXfrm rot="-5400000">
        <a:off x="987124" y="1259896"/>
        <a:ext cx="2698883" cy="827124"/>
      </dsp:txXfrm>
    </dsp:sp>
    <dsp:sp modelId="{C3FBE4C3-AD26-44B9-B95B-44DE93E102F1}">
      <dsp:nvSpPr>
        <dsp:cNvPr id="0" name=""/>
        <dsp:cNvSpPr/>
      </dsp:nvSpPr>
      <dsp:spPr>
        <a:xfrm rot="5400000">
          <a:off x="-211526" y="2640159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er</a:t>
          </a:r>
          <a:endParaRPr lang="cs-CZ" sz="2700" b="1" kern="1200" dirty="0"/>
        </a:p>
      </dsp:txBody>
      <dsp:txXfrm rot="-5400000">
        <a:off x="1" y="2922195"/>
        <a:ext cx="987123" cy="423053"/>
      </dsp:txXfrm>
    </dsp:sp>
    <dsp:sp modelId="{0C838169-5B9C-4D16-AE76-F04BE5F09AF2}">
      <dsp:nvSpPr>
        <dsp:cNvPr id="0" name=""/>
        <dsp:cNvSpPr/>
      </dsp:nvSpPr>
      <dsp:spPr>
        <a:xfrm rot="5400000">
          <a:off x="1900630" y="151512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frag</a:t>
          </a:r>
          <a:r>
            <a:rPr lang="cs-CZ" sz="2600" kern="1200" dirty="0" err="1" smtClean="0">
              <a:solidFill>
                <a:srgbClr val="FF0000"/>
              </a:solidFill>
            </a:rPr>
            <a:t>t</a:t>
          </a:r>
          <a:endParaRPr lang="cs-CZ" sz="2600" kern="1200" dirty="0">
            <a:solidFill>
              <a:srgbClr val="FF0000"/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antwort</a:t>
          </a:r>
          <a:r>
            <a:rPr lang="cs-CZ" sz="2600" kern="1200" dirty="0" err="1" smtClean="0">
              <a:solidFill>
                <a:srgbClr val="FF0000"/>
              </a:solidFill>
            </a:rPr>
            <a:t>et</a:t>
          </a:r>
          <a:endParaRPr lang="cs-CZ" sz="2600" kern="1200" dirty="0">
            <a:solidFill>
              <a:srgbClr val="FF0000"/>
            </a:solidFill>
          </a:endParaRPr>
        </a:p>
      </dsp:txBody>
      <dsp:txXfrm rot="-5400000">
        <a:off x="987124" y="2473378"/>
        <a:ext cx="2698883" cy="8271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8629B-3BD7-4BA9-9501-4D7FBFAB8466}">
      <dsp:nvSpPr>
        <dsp:cNvPr id="0" name=""/>
        <dsp:cNvSpPr/>
      </dsp:nvSpPr>
      <dsp:spPr>
        <a:xfrm rot="5400000">
          <a:off x="-211526" y="213197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wir</a:t>
          </a:r>
          <a:endParaRPr lang="cs-CZ" sz="2700" b="1" kern="1200" dirty="0"/>
        </a:p>
      </dsp:txBody>
      <dsp:txXfrm rot="-5400000">
        <a:off x="1" y="495233"/>
        <a:ext cx="987123" cy="423053"/>
      </dsp:txXfrm>
    </dsp:sp>
    <dsp:sp modelId="{64370288-8D83-4D63-B3F4-4BB4E0475ACD}">
      <dsp:nvSpPr>
        <dsp:cNvPr id="0" name=""/>
        <dsp:cNvSpPr/>
      </dsp:nvSpPr>
      <dsp:spPr>
        <a:xfrm rot="5400000">
          <a:off x="1900630" y="-91183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frag</a:t>
          </a:r>
          <a:r>
            <a:rPr lang="cs-CZ" sz="2600" kern="1200" dirty="0" err="1" smtClean="0">
              <a:solidFill>
                <a:srgbClr val="FF0000"/>
              </a:solidFill>
            </a:rPr>
            <a:t>en</a:t>
          </a:r>
          <a:endParaRPr lang="cs-CZ" sz="2600" kern="1200" dirty="0">
            <a:solidFill>
              <a:srgbClr val="FF0000"/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antwort</a:t>
          </a:r>
          <a:r>
            <a:rPr lang="cs-CZ" sz="2600" kern="1200" dirty="0" err="1" smtClean="0">
              <a:solidFill>
                <a:srgbClr val="FF0000"/>
              </a:solidFill>
            </a:rPr>
            <a:t>en</a:t>
          </a:r>
          <a:endParaRPr lang="cs-CZ" sz="2600" kern="1200" dirty="0">
            <a:solidFill>
              <a:srgbClr val="FF0000"/>
            </a:solidFill>
          </a:endParaRPr>
        </a:p>
      </dsp:txBody>
      <dsp:txXfrm rot="-5400000">
        <a:off x="987124" y="46415"/>
        <a:ext cx="2698883" cy="827124"/>
      </dsp:txXfrm>
    </dsp:sp>
    <dsp:sp modelId="{3CF9915C-FB3C-42BC-8D61-3AAC0D78666D}">
      <dsp:nvSpPr>
        <dsp:cNvPr id="0" name=""/>
        <dsp:cNvSpPr/>
      </dsp:nvSpPr>
      <dsp:spPr>
        <a:xfrm rot="5400000">
          <a:off x="-211526" y="1426678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ihr</a:t>
          </a:r>
          <a:endParaRPr lang="cs-CZ" sz="2700" b="1" kern="1200" dirty="0"/>
        </a:p>
      </dsp:txBody>
      <dsp:txXfrm rot="-5400000">
        <a:off x="1" y="1708714"/>
        <a:ext cx="987123" cy="423053"/>
      </dsp:txXfrm>
    </dsp:sp>
    <dsp:sp modelId="{D64B2F2F-28C5-4B12-8A47-E80A198F3B94}">
      <dsp:nvSpPr>
        <dsp:cNvPr id="0" name=""/>
        <dsp:cNvSpPr/>
      </dsp:nvSpPr>
      <dsp:spPr>
        <a:xfrm rot="5400000">
          <a:off x="1900630" y="301644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frag</a:t>
          </a:r>
          <a:r>
            <a:rPr lang="cs-CZ" sz="2600" kern="1200" dirty="0" err="1" smtClean="0">
              <a:solidFill>
                <a:srgbClr val="FF0000"/>
              </a:solidFill>
            </a:rPr>
            <a:t>t</a:t>
          </a:r>
          <a:endParaRPr lang="cs-CZ" sz="2600" kern="1200" dirty="0">
            <a:solidFill>
              <a:srgbClr val="FF0000"/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antwort</a:t>
          </a:r>
          <a:r>
            <a:rPr lang="cs-CZ" sz="2600" kern="1200" dirty="0" err="1" smtClean="0">
              <a:solidFill>
                <a:srgbClr val="FF0000"/>
              </a:solidFill>
            </a:rPr>
            <a:t>et</a:t>
          </a:r>
          <a:endParaRPr lang="cs-CZ" sz="2600" kern="1200" dirty="0">
            <a:solidFill>
              <a:srgbClr val="FF0000"/>
            </a:solidFill>
          </a:endParaRPr>
        </a:p>
      </dsp:txBody>
      <dsp:txXfrm rot="-5400000">
        <a:off x="987124" y="1259896"/>
        <a:ext cx="2698883" cy="827124"/>
      </dsp:txXfrm>
    </dsp:sp>
    <dsp:sp modelId="{6E3AE977-D744-4D83-9D6D-3425435A24D7}">
      <dsp:nvSpPr>
        <dsp:cNvPr id="0" name=""/>
        <dsp:cNvSpPr/>
      </dsp:nvSpPr>
      <dsp:spPr>
        <a:xfrm rot="5400000">
          <a:off x="-211526" y="2640159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sie</a:t>
          </a:r>
          <a:endParaRPr lang="cs-CZ" sz="2700" b="1" kern="1200" dirty="0"/>
        </a:p>
      </dsp:txBody>
      <dsp:txXfrm rot="-5400000">
        <a:off x="1" y="2922195"/>
        <a:ext cx="987123" cy="423053"/>
      </dsp:txXfrm>
    </dsp:sp>
    <dsp:sp modelId="{EF9BE333-C236-4110-9B7A-C3094A69A30C}">
      <dsp:nvSpPr>
        <dsp:cNvPr id="0" name=""/>
        <dsp:cNvSpPr/>
      </dsp:nvSpPr>
      <dsp:spPr>
        <a:xfrm rot="5400000">
          <a:off x="1900630" y="1534769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frag</a:t>
          </a:r>
          <a:r>
            <a:rPr lang="cs-CZ" sz="2600" kern="1200" dirty="0" err="1" smtClean="0">
              <a:solidFill>
                <a:srgbClr val="FF0000"/>
              </a:solidFill>
            </a:rPr>
            <a:t>en</a:t>
          </a:r>
          <a:endParaRPr lang="cs-CZ" sz="2600" kern="1200" dirty="0">
            <a:solidFill>
              <a:srgbClr val="FF0000"/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err="1" smtClean="0"/>
            <a:t>antwort</a:t>
          </a:r>
          <a:r>
            <a:rPr lang="cs-CZ" sz="2600" kern="1200" dirty="0" err="1" smtClean="0">
              <a:solidFill>
                <a:srgbClr val="FF0000"/>
              </a:solidFill>
            </a:rPr>
            <a:t>en</a:t>
          </a:r>
          <a:endParaRPr lang="cs-CZ" sz="2600" kern="1200" dirty="0">
            <a:solidFill>
              <a:srgbClr val="FF0000"/>
            </a:solidFill>
          </a:endParaRPr>
        </a:p>
      </dsp:txBody>
      <dsp:txXfrm rot="-5400000">
        <a:off x="987124" y="2493021"/>
        <a:ext cx="2698883" cy="827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t>24.2.2013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VY_32_INOVACE_ IX _2_03_Osobní zájmena, časování sloves</a:t>
            </a:r>
          </a:p>
          <a:p>
            <a:endParaRPr lang="cs-CZ" b="1" dirty="0"/>
          </a:p>
          <a:p>
            <a:r>
              <a:rPr lang="cs-CZ" b="1" dirty="0" smtClean="0"/>
              <a:t>    Šablona číslo:  </a:t>
            </a:r>
            <a:r>
              <a:rPr lang="cs-CZ" dirty="0" smtClean="0"/>
              <a:t>IX</a:t>
            </a:r>
            <a:r>
              <a:rPr lang="cs-CZ" b="1" dirty="0" smtClean="0"/>
              <a:t>         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DUM: 03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Anotace: Žáci se seznámí s  časováním slabých sloves a pomocného slovesa </a:t>
            </a:r>
            <a:r>
              <a:rPr lang="cs-CZ" dirty="0" err="1" smtClean="0"/>
              <a:t>sein</a:t>
            </a:r>
            <a:r>
              <a:rPr lang="cs-CZ" dirty="0" smtClean="0"/>
              <a:t> </a:t>
            </a:r>
          </a:p>
          <a:p>
            <a:r>
              <a:rPr lang="cs-CZ" dirty="0" smtClean="0"/>
              <a:t>Očekávaný výstup: Dokáží používat správná osobní zájmena  a podle nich doplnit koncovku slovesa</a:t>
            </a:r>
          </a:p>
          <a:p>
            <a:r>
              <a:rPr lang="cs-CZ" dirty="0" smtClean="0"/>
              <a:t>Druh učebního materiálu: výklad  a  nácvik </a:t>
            </a:r>
          </a:p>
          <a:p>
            <a:r>
              <a:rPr lang="cs-CZ" dirty="0" smtClean="0"/>
              <a:t>Typická věková skupina: 13 – 14 let</a:t>
            </a:r>
          </a:p>
          <a:p>
            <a:r>
              <a:rPr lang="cs-CZ" dirty="0" smtClean="0"/>
              <a:t>Klíčová slova: osobní zájmena, časování</a:t>
            </a:r>
          </a:p>
          <a:p>
            <a:r>
              <a:rPr lang="cs-CZ" dirty="0" smtClean="0"/>
              <a:t>Pomůcky a materiál: interaktivní tabule nebo PC</a:t>
            </a:r>
          </a:p>
          <a:p>
            <a:r>
              <a:rPr lang="cs-CZ" dirty="0" smtClean="0"/>
              <a:t>Ověřeno dne: </a:t>
            </a:r>
            <a:r>
              <a:rPr lang="cs-CZ" dirty="0"/>
              <a:t>7</a:t>
            </a:r>
            <a:r>
              <a:rPr lang="cs-CZ" dirty="0" smtClean="0"/>
              <a:t>. 12. 2011</a:t>
            </a:r>
          </a:p>
          <a:p>
            <a:r>
              <a:rPr lang="cs-CZ" dirty="0" smtClean="0"/>
              <a:t>Ve třídě: 7.A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se </a:t>
            </a:r>
            <a:r>
              <a:rPr lang="cs-CZ" dirty="0"/>
              <a:t>n</a:t>
            </a:r>
            <a:r>
              <a:rPr lang="cs-CZ" dirty="0" smtClean="0"/>
              <a:t>aučí se osobní zájmena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Správně vyčasují pravidelná slovesa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Dokáží  použít osobní zájmena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Podle osobního zájmena správně doplní osobní koncovky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Seznámí se se slovesem „</a:t>
            </a:r>
            <a:r>
              <a:rPr lang="cs-CZ" dirty="0" err="1" smtClean="0"/>
              <a:t>sein</a:t>
            </a:r>
            <a:r>
              <a:rPr lang="cs-CZ" dirty="0" smtClean="0"/>
              <a:t>„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Součástí je i skládanka - trojúhelníky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5399112"/>
          </a:xfrm>
        </p:spPr>
        <p:txBody>
          <a:bodyPr numCol="2" anchor="ctr">
            <a:normAutofit/>
          </a:bodyPr>
          <a:lstStyle/>
          <a:p>
            <a:r>
              <a:rPr lang="cs-CZ" sz="3200" b="1" dirty="0"/>
              <a:t>o</a:t>
            </a:r>
            <a:r>
              <a:rPr lang="cs-CZ" sz="3200" b="1" dirty="0" smtClean="0"/>
              <a:t>sobní zájmena           </a:t>
            </a:r>
          </a:p>
          <a:p>
            <a:pPr marL="0" indent="0">
              <a:buNone/>
            </a:pPr>
            <a:r>
              <a:rPr lang="cs-CZ" sz="3200" b="1" dirty="0" err="1"/>
              <a:t>i</a:t>
            </a:r>
            <a:r>
              <a:rPr lang="cs-CZ" sz="3200" b="1" dirty="0" err="1" smtClean="0"/>
              <a:t>ch</a:t>
            </a:r>
            <a:r>
              <a:rPr lang="cs-CZ" sz="3200" b="1" dirty="0" smtClean="0"/>
              <a:t>           </a:t>
            </a:r>
            <a:r>
              <a:rPr lang="cs-CZ" sz="3200" i="1" dirty="0" smtClean="0"/>
              <a:t>já</a:t>
            </a:r>
            <a:r>
              <a:rPr lang="cs-CZ" sz="3200" b="1" dirty="0" smtClean="0"/>
              <a:t>        </a:t>
            </a:r>
          </a:p>
          <a:p>
            <a:pPr marL="0" indent="0">
              <a:buNone/>
            </a:pPr>
            <a:r>
              <a:rPr lang="cs-CZ" sz="3200" b="1" dirty="0" err="1"/>
              <a:t>d</a:t>
            </a:r>
            <a:r>
              <a:rPr lang="cs-CZ" sz="3200" b="1" dirty="0" err="1" smtClean="0"/>
              <a:t>u</a:t>
            </a:r>
            <a:r>
              <a:rPr lang="cs-CZ" sz="3200" b="1" dirty="0" smtClean="0"/>
              <a:t>           </a:t>
            </a:r>
            <a:r>
              <a:rPr lang="cs-CZ" sz="3200" i="1" dirty="0" smtClean="0"/>
              <a:t>ty                           </a:t>
            </a:r>
          </a:p>
          <a:p>
            <a:pPr marL="0" indent="0">
              <a:buNone/>
            </a:pPr>
            <a:r>
              <a:rPr lang="cs-CZ" sz="3200" b="1" dirty="0" err="1"/>
              <a:t>e</a:t>
            </a:r>
            <a:r>
              <a:rPr lang="cs-CZ" sz="3200" b="1" dirty="0" err="1" smtClean="0"/>
              <a:t>r</a:t>
            </a:r>
            <a:r>
              <a:rPr lang="cs-CZ" sz="3200" b="1" dirty="0" smtClean="0"/>
              <a:t>            </a:t>
            </a:r>
            <a:r>
              <a:rPr lang="cs-CZ" sz="3200" i="1" dirty="0" smtClean="0"/>
              <a:t>on</a:t>
            </a:r>
          </a:p>
          <a:p>
            <a:pPr marL="0" indent="0">
              <a:buNone/>
            </a:pPr>
            <a:r>
              <a:rPr lang="cs-CZ" sz="3200" b="1" dirty="0" err="1"/>
              <a:t>s</a:t>
            </a:r>
            <a:r>
              <a:rPr lang="cs-CZ" sz="3200" b="1" dirty="0" err="1" smtClean="0"/>
              <a:t>ie</a:t>
            </a:r>
            <a:r>
              <a:rPr lang="cs-CZ" sz="3200" b="1" dirty="0" smtClean="0"/>
              <a:t>           </a:t>
            </a:r>
            <a:r>
              <a:rPr lang="cs-CZ" sz="3200" i="1" dirty="0" smtClean="0"/>
              <a:t>ona</a:t>
            </a:r>
          </a:p>
          <a:p>
            <a:pPr marL="0" indent="0">
              <a:buNone/>
            </a:pPr>
            <a:r>
              <a:rPr lang="cs-CZ" sz="3200" b="1" dirty="0"/>
              <a:t>e</a:t>
            </a:r>
            <a:r>
              <a:rPr lang="cs-CZ" sz="3200" b="1" dirty="0" smtClean="0"/>
              <a:t>s            </a:t>
            </a:r>
            <a:r>
              <a:rPr lang="cs-CZ" sz="3200" i="1" dirty="0" smtClean="0"/>
              <a:t>ono</a:t>
            </a:r>
          </a:p>
          <a:p>
            <a:pPr marL="0" indent="0">
              <a:buNone/>
            </a:pPr>
            <a:r>
              <a:rPr lang="cs-CZ" sz="3200" b="1" dirty="0" err="1"/>
              <a:t>w</a:t>
            </a:r>
            <a:r>
              <a:rPr lang="cs-CZ" sz="3200" b="1" dirty="0" err="1" smtClean="0"/>
              <a:t>ir</a:t>
            </a:r>
            <a:r>
              <a:rPr lang="cs-CZ" sz="3200" b="1" dirty="0" smtClean="0"/>
              <a:t>          </a:t>
            </a:r>
            <a:r>
              <a:rPr lang="cs-CZ" sz="3200" i="1" dirty="0" smtClean="0"/>
              <a:t>my</a:t>
            </a:r>
          </a:p>
          <a:p>
            <a:pPr marL="0" indent="0">
              <a:buNone/>
            </a:pPr>
            <a:r>
              <a:rPr lang="cs-CZ" sz="3200" b="1" dirty="0" err="1"/>
              <a:t>i</a:t>
            </a:r>
            <a:r>
              <a:rPr lang="cs-CZ" sz="3200" b="1" dirty="0" err="1" smtClean="0"/>
              <a:t>hr</a:t>
            </a:r>
            <a:r>
              <a:rPr lang="cs-CZ" sz="3200" b="1" dirty="0" smtClean="0"/>
              <a:t>           </a:t>
            </a:r>
            <a:r>
              <a:rPr lang="cs-CZ" sz="3200" i="1" dirty="0" smtClean="0"/>
              <a:t>vy</a:t>
            </a:r>
          </a:p>
          <a:p>
            <a:pPr marL="0" indent="0">
              <a:buNone/>
            </a:pPr>
            <a:r>
              <a:rPr lang="cs-CZ" sz="3200" b="1" dirty="0" err="1"/>
              <a:t>s</a:t>
            </a:r>
            <a:r>
              <a:rPr lang="cs-CZ" sz="3200" b="1" dirty="0" err="1" smtClean="0"/>
              <a:t>ie</a:t>
            </a:r>
            <a:r>
              <a:rPr lang="cs-CZ" sz="3200" b="1" dirty="0" smtClean="0"/>
              <a:t>          </a:t>
            </a:r>
            <a:r>
              <a:rPr lang="cs-CZ" sz="3200" i="1" dirty="0" smtClean="0"/>
              <a:t>oni, </a:t>
            </a:r>
            <a:r>
              <a:rPr lang="cs-CZ" sz="3200" i="1" dirty="0"/>
              <a:t>o</a:t>
            </a:r>
            <a:r>
              <a:rPr lang="cs-CZ" sz="3200" i="1" dirty="0" smtClean="0"/>
              <a:t>ny, ona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264640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239000" cy="1143000"/>
          </a:xfrm>
        </p:spPr>
        <p:txBody>
          <a:bodyPr/>
          <a:lstStyle/>
          <a:p>
            <a:pPr algn="ctr"/>
            <a:r>
              <a:rPr lang="cs-CZ" sz="3600" dirty="0" err="1" smtClean="0"/>
              <a:t>sein</a:t>
            </a:r>
            <a:r>
              <a:rPr lang="cs-CZ" sz="3600" dirty="0" smtClean="0"/>
              <a:t> - být</a:t>
            </a:r>
            <a:endParaRPr lang="cs-CZ" sz="36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93294620"/>
              </p:ext>
            </p:extLst>
          </p:nvPr>
        </p:nvGraphicFramePr>
        <p:xfrm>
          <a:off x="1259632" y="2276872"/>
          <a:ext cx="3730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Zástupný symbol pro obsah 11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948134770"/>
              </p:ext>
            </p:extLst>
          </p:nvPr>
        </p:nvGraphicFramePr>
        <p:xfrm>
          <a:off x="5076056" y="2276872"/>
          <a:ext cx="3730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02705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1196752"/>
            <a:ext cx="3733800" cy="533400"/>
          </a:xfrm>
        </p:spPr>
        <p:txBody>
          <a:bodyPr>
            <a:noAutofit/>
          </a:bodyPr>
          <a:lstStyle/>
          <a:p>
            <a:r>
              <a:rPr lang="cs-CZ" sz="3200" dirty="0" err="1"/>
              <a:t>f</a:t>
            </a:r>
            <a:r>
              <a:rPr lang="cs-CZ" sz="3200" dirty="0" err="1" smtClean="0"/>
              <a:t>ragen</a:t>
            </a:r>
            <a:r>
              <a:rPr lang="cs-CZ" sz="3200" dirty="0" smtClean="0"/>
              <a:t> -</a:t>
            </a:r>
            <a:r>
              <a:rPr lang="cs-CZ" sz="2000" dirty="0" smtClean="0"/>
              <a:t> ptát se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96752"/>
            <a:ext cx="3807275" cy="533400"/>
          </a:xfrm>
        </p:spPr>
        <p:txBody>
          <a:bodyPr>
            <a:noAutofit/>
          </a:bodyPr>
          <a:lstStyle/>
          <a:p>
            <a:r>
              <a:rPr lang="cs-CZ" sz="3200" dirty="0" err="1"/>
              <a:t>a</a:t>
            </a:r>
            <a:r>
              <a:rPr lang="cs-CZ" sz="3200" dirty="0" err="1" smtClean="0"/>
              <a:t>ntworten</a:t>
            </a:r>
            <a:r>
              <a:rPr lang="cs-CZ" sz="3200" dirty="0" smtClean="0"/>
              <a:t>-</a:t>
            </a:r>
            <a:r>
              <a:rPr lang="cs-CZ" sz="2000" dirty="0" smtClean="0"/>
              <a:t> odpovídat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24450789"/>
              </p:ext>
            </p:extLst>
          </p:nvPr>
        </p:nvGraphicFramePr>
        <p:xfrm>
          <a:off x="971600" y="2276872"/>
          <a:ext cx="3730752" cy="384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935843783"/>
              </p:ext>
            </p:extLst>
          </p:nvPr>
        </p:nvGraphicFramePr>
        <p:xfrm>
          <a:off x="4932040" y="2276872"/>
          <a:ext cx="3730752" cy="384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5910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mal</a:t>
            </a:r>
            <a:r>
              <a:rPr lang="cs-CZ" sz="3200" dirty="0" smtClean="0"/>
              <a:t>__ ,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heiß</a:t>
            </a:r>
            <a:r>
              <a:rPr lang="cs-CZ" sz="3200" dirty="0" smtClean="0"/>
              <a:t>__ , 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schreib</a:t>
            </a:r>
            <a:r>
              <a:rPr lang="cs-CZ" sz="3200" dirty="0" smtClean="0"/>
              <a:t>__ , </a:t>
            </a:r>
            <a:r>
              <a:rPr lang="cs-CZ" sz="3200" dirty="0" err="1" smtClean="0"/>
              <a:t>ihr</a:t>
            </a:r>
            <a:r>
              <a:rPr lang="cs-CZ" sz="3200" dirty="0" smtClean="0"/>
              <a:t>      </a:t>
            </a:r>
            <a:r>
              <a:rPr lang="cs-CZ" sz="3200" dirty="0" err="1" smtClean="0"/>
              <a:t>wohn</a:t>
            </a:r>
            <a:r>
              <a:rPr lang="cs-CZ" sz="3200" dirty="0" smtClean="0"/>
              <a:t>__ </a:t>
            </a:r>
            <a:r>
              <a:rPr lang="cs-CZ" sz="3200" dirty="0"/>
              <a:t>, es </a:t>
            </a:r>
            <a:r>
              <a:rPr lang="cs-CZ" sz="3200" dirty="0" err="1"/>
              <a:t>spiel</a:t>
            </a:r>
            <a:r>
              <a:rPr lang="cs-CZ" sz="3200" dirty="0"/>
              <a:t>__ , </a:t>
            </a:r>
            <a:r>
              <a:rPr lang="cs-CZ" sz="3200" dirty="0" err="1"/>
              <a:t>sie</a:t>
            </a:r>
            <a:r>
              <a:rPr lang="cs-CZ" sz="3200" dirty="0"/>
              <a:t> </a:t>
            </a:r>
            <a:r>
              <a:rPr lang="cs-CZ" sz="3200" dirty="0" err="1"/>
              <a:t>komm</a:t>
            </a:r>
            <a:r>
              <a:rPr lang="cs-CZ" sz="3200" dirty="0"/>
              <a:t>__ , </a:t>
            </a:r>
            <a:r>
              <a:rPr lang="cs-CZ" sz="3200" dirty="0" err="1"/>
              <a:t>er</a:t>
            </a:r>
            <a:r>
              <a:rPr lang="cs-CZ" sz="3200" dirty="0"/>
              <a:t> </a:t>
            </a:r>
            <a:r>
              <a:rPr lang="cs-CZ" sz="3200" dirty="0" err="1"/>
              <a:t>frag</a:t>
            </a:r>
            <a:r>
              <a:rPr lang="cs-CZ" sz="3200" dirty="0"/>
              <a:t>__ ,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smtClean="0"/>
              <a:t>__ , </a:t>
            </a:r>
            <a:r>
              <a:rPr lang="cs-CZ" sz="3200" dirty="0" err="1"/>
              <a:t>du</a:t>
            </a:r>
            <a:r>
              <a:rPr lang="cs-CZ" sz="3200" dirty="0"/>
              <a:t> </a:t>
            </a:r>
            <a:r>
              <a:rPr lang="cs-CZ" sz="3200" dirty="0" err="1"/>
              <a:t>antwort</a:t>
            </a:r>
            <a:r>
              <a:rPr lang="cs-CZ" sz="3200" dirty="0"/>
              <a:t>___ , </a:t>
            </a:r>
            <a:r>
              <a:rPr lang="cs-CZ" sz="3200" dirty="0" err="1"/>
              <a:t>ihr</a:t>
            </a:r>
            <a:r>
              <a:rPr lang="cs-CZ" sz="3200" dirty="0"/>
              <a:t> </a:t>
            </a:r>
            <a:r>
              <a:rPr lang="cs-CZ" sz="3200" dirty="0" err="1"/>
              <a:t>spiel</a:t>
            </a:r>
            <a:r>
              <a:rPr lang="cs-CZ" sz="3200" dirty="0"/>
              <a:t>__ ,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es </a:t>
            </a:r>
            <a:r>
              <a:rPr lang="cs-CZ" sz="3200" dirty="0" err="1" smtClean="0"/>
              <a:t>komm</a:t>
            </a:r>
            <a:r>
              <a:rPr lang="cs-CZ" sz="3200" dirty="0" smtClean="0"/>
              <a:t>__ ,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mal</a:t>
            </a:r>
            <a:r>
              <a:rPr lang="cs-CZ" sz="3200" dirty="0" smtClean="0"/>
              <a:t>__ ,</a:t>
            </a:r>
            <a:r>
              <a:rPr lang="cs-CZ" sz="3200" dirty="0"/>
              <a:t> </a:t>
            </a:r>
            <a:r>
              <a:rPr lang="cs-CZ" sz="3200" dirty="0" err="1"/>
              <a:t>du</a:t>
            </a:r>
            <a:r>
              <a:rPr lang="cs-CZ" sz="3200" dirty="0"/>
              <a:t>  </a:t>
            </a:r>
            <a:r>
              <a:rPr lang="cs-CZ" sz="3200" dirty="0" err="1"/>
              <a:t>sag</a:t>
            </a:r>
            <a:r>
              <a:rPr lang="cs-CZ" sz="3200" dirty="0"/>
              <a:t>__ , </a:t>
            </a:r>
            <a:r>
              <a:rPr lang="cs-CZ" sz="3200" dirty="0" err="1"/>
              <a:t>er</a:t>
            </a:r>
            <a:r>
              <a:rPr lang="cs-CZ" sz="3200" dirty="0"/>
              <a:t> mach__,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turn</a:t>
            </a:r>
            <a:r>
              <a:rPr lang="cs-CZ" sz="3200" dirty="0" smtClean="0"/>
              <a:t>__ , </a:t>
            </a:r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smtClean="0"/>
              <a:t>__ , </a:t>
            </a:r>
            <a:r>
              <a:rPr lang="cs-CZ" sz="3200" dirty="0" err="1" smtClean="0"/>
              <a:t>ich</a:t>
            </a:r>
            <a:r>
              <a:rPr lang="cs-CZ" sz="3200" dirty="0" smtClean="0"/>
              <a:t>  </a:t>
            </a:r>
            <a:r>
              <a:rPr lang="cs-CZ" sz="3200" dirty="0" err="1" smtClean="0"/>
              <a:t>schreib</a:t>
            </a:r>
            <a:r>
              <a:rPr lang="cs-CZ" sz="3200" dirty="0" smtClean="0"/>
              <a:t>__ , </a:t>
            </a:r>
            <a:r>
              <a:rPr lang="cs-CZ" sz="3200" dirty="0" err="1" smtClean="0"/>
              <a:t>wir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err="1" smtClean="0"/>
              <a:t>sprech</a:t>
            </a:r>
            <a:r>
              <a:rPr lang="cs-CZ" sz="3200" dirty="0" smtClean="0"/>
              <a:t>__ ,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wohn</a:t>
            </a:r>
            <a:r>
              <a:rPr lang="cs-CZ" sz="3200" dirty="0" smtClean="0"/>
              <a:t>__ ,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versteh</a:t>
            </a:r>
            <a:r>
              <a:rPr lang="cs-CZ" sz="3200" dirty="0" smtClean="0"/>
              <a:t>__ , </a:t>
            </a:r>
            <a:r>
              <a:rPr lang="cs-CZ" sz="3200" dirty="0" err="1" smtClean="0"/>
              <a:t>wir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err="1" smtClean="0"/>
              <a:t>sing</a:t>
            </a:r>
            <a:r>
              <a:rPr lang="cs-CZ" sz="3200" dirty="0" smtClean="0"/>
              <a:t>__ ,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wohn</a:t>
            </a:r>
            <a:r>
              <a:rPr lang="cs-CZ" sz="3200" dirty="0" smtClean="0"/>
              <a:t>__ , </a:t>
            </a:r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komm</a:t>
            </a:r>
            <a:r>
              <a:rPr lang="cs-CZ" sz="3200" dirty="0" smtClean="0"/>
              <a:t>__</a:t>
            </a:r>
            <a:endParaRPr lang="cs-CZ" sz="32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dirty="0" err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Ergänze</a:t>
            </a:r>
            <a:r>
              <a:rPr lang="cs-CZ" sz="32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:</a:t>
            </a:r>
            <a:endParaRPr lang="cs-CZ" sz="3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60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__ </a:t>
            </a:r>
            <a:r>
              <a:rPr lang="cs-CZ" sz="3200" dirty="0" err="1" smtClean="0"/>
              <a:t>malst</a:t>
            </a:r>
            <a:r>
              <a:rPr lang="cs-CZ" sz="3200" dirty="0" smtClean="0"/>
              <a:t> , __ </a:t>
            </a:r>
            <a:r>
              <a:rPr lang="cs-CZ" sz="3200" dirty="0" err="1" smtClean="0"/>
              <a:t>heißen</a:t>
            </a:r>
            <a:r>
              <a:rPr lang="cs-CZ" sz="3200" dirty="0" smtClean="0"/>
              <a:t> , __</a:t>
            </a:r>
            <a:r>
              <a:rPr lang="cs-CZ" sz="3200" dirty="0" err="1" smtClean="0"/>
              <a:t>schreibe</a:t>
            </a:r>
            <a:r>
              <a:rPr lang="cs-CZ" sz="3200" dirty="0" smtClean="0"/>
              <a:t> , __ </a:t>
            </a:r>
            <a:r>
              <a:rPr lang="cs-CZ" sz="3200" dirty="0" err="1" smtClean="0"/>
              <a:t>wohnt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/>
              <a:t>__ </a:t>
            </a:r>
            <a:r>
              <a:rPr lang="cs-CZ" sz="3200" dirty="0" err="1" smtClean="0"/>
              <a:t>spielen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/>
              <a:t>__ </a:t>
            </a:r>
            <a:r>
              <a:rPr lang="cs-CZ" sz="3200" dirty="0" err="1" smtClean="0"/>
              <a:t>kommt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/>
              <a:t>__ </a:t>
            </a:r>
            <a:r>
              <a:rPr lang="cs-CZ" sz="3200" dirty="0" err="1" smtClean="0"/>
              <a:t>fragst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/>
              <a:t>__ </a:t>
            </a:r>
            <a:r>
              <a:rPr lang="cs-CZ" sz="3200" dirty="0" err="1" smtClean="0"/>
              <a:t>sind</a:t>
            </a:r>
            <a:r>
              <a:rPr lang="cs-CZ" sz="3200" dirty="0" smtClean="0"/>
              <a:t>,</a:t>
            </a:r>
          </a:p>
          <a:p>
            <a:pPr marL="0" indent="0">
              <a:buNone/>
            </a:pPr>
            <a:r>
              <a:rPr lang="cs-CZ" sz="3200" dirty="0" smtClean="0"/>
              <a:t>__ </a:t>
            </a:r>
            <a:r>
              <a:rPr lang="cs-CZ" sz="3200" dirty="0" err="1" smtClean="0"/>
              <a:t>singt</a:t>
            </a:r>
            <a:r>
              <a:rPr lang="cs-CZ" sz="3200" dirty="0" smtClean="0"/>
              <a:t> , __ </a:t>
            </a:r>
            <a:r>
              <a:rPr lang="cs-CZ" sz="3200" dirty="0" err="1" smtClean="0"/>
              <a:t>antwortest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/>
              <a:t>__ </a:t>
            </a:r>
            <a:r>
              <a:rPr lang="cs-CZ" sz="3200" dirty="0" err="1" smtClean="0"/>
              <a:t>spiele</a:t>
            </a:r>
            <a:r>
              <a:rPr lang="cs-CZ" sz="3200" dirty="0" smtClean="0"/>
              <a:t>, __  bin,</a:t>
            </a:r>
          </a:p>
          <a:p>
            <a:pPr marL="0" indent="0">
              <a:buNone/>
            </a:pPr>
            <a:r>
              <a:rPr lang="cs-CZ" sz="3200" dirty="0" smtClean="0"/>
              <a:t>__ </a:t>
            </a:r>
            <a:r>
              <a:rPr lang="cs-CZ" sz="3200" dirty="0" err="1" smtClean="0"/>
              <a:t>kommst</a:t>
            </a:r>
            <a:r>
              <a:rPr lang="cs-CZ" sz="3200" dirty="0" smtClean="0"/>
              <a:t> , __ male ,</a:t>
            </a:r>
            <a:r>
              <a:rPr lang="cs-CZ" sz="3200" dirty="0"/>
              <a:t> </a:t>
            </a:r>
            <a:r>
              <a:rPr lang="cs-CZ" sz="3200" dirty="0" smtClean="0"/>
              <a:t>__ </a:t>
            </a:r>
            <a:r>
              <a:rPr lang="cs-CZ" sz="3200" dirty="0" err="1" smtClean="0"/>
              <a:t>sagt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/>
              <a:t>__ machen, 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__ </a:t>
            </a:r>
            <a:r>
              <a:rPr lang="cs-CZ" sz="3200" dirty="0" err="1" smtClean="0"/>
              <a:t>turnt</a:t>
            </a:r>
            <a:r>
              <a:rPr lang="cs-CZ" sz="3200" dirty="0" smtClean="0"/>
              <a:t> , __ </a:t>
            </a:r>
            <a:r>
              <a:rPr lang="cs-CZ" sz="3200" dirty="0" err="1" smtClean="0"/>
              <a:t>singen</a:t>
            </a:r>
            <a:r>
              <a:rPr lang="cs-CZ" sz="3200" dirty="0" smtClean="0"/>
              <a:t> , __ </a:t>
            </a:r>
            <a:r>
              <a:rPr lang="cs-CZ" sz="3200" dirty="0" err="1" smtClean="0"/>
              <a:t>schreibst</a:t>
            </a:r>
            <a:r>
              <a:rPr lang="cs-CZ" sz="3200" dirty="0" smtClean="0"/>
              <a:t> , __ </a:t>
            </a:r>
            <a:r>
              <a:rPr lang="cs-CZ" sz="3200" dirty="0" err="1" smtClean="0"/>
              <a:t>seid</a:t>
            </a:r>
            <a:r>
              <a:rPr lang="cs-CZ" sz="3200" dirty="0" smtClean="0"/>
              <a:t> , __ </a:t>
            </a:r>
            <a:r>
              <a:rPr lang="cs-CZ" sz="3200" dirty="0" err="1" smtClean="0"/>
              <a:t>wohnt</a:t>
            </a:r>
            <a:r>
              <a:rPr lang="cs-CZ" sz="3200" dirty="0" smtClean="0"/>
              <a:t> , __ </a:t>
            </a:r>
            <a:r>
              <a:rPr lang="cs-CZ" sz="3200" dirty="0" err="1" smtClean="0"/>
              <a:t>versteh</a:t>
            </a:r>
            <a:r>
              <a:rPr lang="cs-CZ" sz="3200" dirty="0" err="1"/>
              <a:t>e</a:t>
            </a:r>
            <a:r>
              <a:rPr lang="cs-CZ" sz="3200" dirty="0" smtClean="0"/>
              <a:t> , __ </a:t>
            </a:r>
            <a:r>
              <a:rPr lang="cs-CZ" sz="3200" dirty="0" err="1" smtClean="0"/>
              <a:t>singen</a:t>
            </a:r>
            <a:r>
              <a:rPr lang="cs-CZ" sz="3200" dirty="0" smtClean="0"/>
              <a:t> , __ </a:t>
            </a:r>
            <a:r>
              <a:rPr lang="cs-CZ" sz="3200" dirty="0" err="1" smtClean="0"/>
              <a:t>wohnst</a:t>
            </a:r>
            <a:r>
              <a:rPr lang="cs-CZ" sz="3200" dirty="0" smtClean="0"/>
              <a:t> , __ </a:t>
            </a:r>
            <a:r>
              <a:rPr lang="cs-CZ" sz="3200" dirty="0" err="1" smtClean="0"/>
              <a:t>ist</a:t>
            </a:r>
            <a:r>
              <a:rPr lang="cs-CZ" sz="3200" dirty="0" smtClean="0"/>
              <a:t> , __ </a:t>
            </a:r>
            <a:r>
              <a:rPr lang="cs-CZ" sz="3200" dirty="0" err="1" smtClean="0"/>
              <a:t>komme</a:t>
            </a:r>
            <a:r>
              <a:rPr lang="cs-CZ" sz="3200" dirty="0" smtClean="0"/>
              <a:t>, __ </a:t>
            </a:r>
            <a:r>
              <a:rPr lang="cs-CZ" sz="3200" dirty="0" err="1" smtClean="0"/>
              <a:t>bist</a:t>
            </a:r>
            <a:endParaRPr lang="cs-CZ" sz="32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4000" b="0" dirty="0" err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Ergänze</a:t>
            </a:r>
            <a:r>
              <a:rPr lang="cs-CZ" sz="40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:</a:t>
            </a:r>
            <a:endParaRPr lang="cs-CZ" sz="40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966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skládanka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009925"/>
            <a:ext cx="7467600" cy="4076150"/>
          </a:xfrm>
        </p:spPr>
      </p:pic>
    </p:spTree>
    <p:extLst>
      <p:ext uri="{BB962C8B-B14F-4D97-AF65-F5344CB8AC3E}">
        <p14:creationId xmlns:p14="http://schemas.microsoft.com/office/powerpoint/2010/main" val="19361264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454</TotalTime>
  <Words>419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Thermal</vt:lpstr>
      <vt:lpstr>Prezentace aplikace PowerPoint</vt:lpstr>
      <vt:lpstr>Prezentace aplikace PowerPoint</vt:lpstr>
      <vt:lpstr>Prezentace aplikace PowerPoint</vt:lpstr>
      <vt:lpstr>Prezentace aplikace PowerPoint</vt:lpstr>
      <vt:lpstr>sein - být</vt:lpstr>
      <vt:lpstr>Prezentace aplikace PowerPoint</vt:lpstr>
      <vt:lpstr>Ergänze:</vt:lpstr>
      <vt:lpstr>Ergänze:</vt:lpstr>
      <vt:lpstr>skládanka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Petr</cp:lastModifiedBy>
  <cp:revision>49</cp:revision>
  <dcterms:created xsi:type="dcterms:W3CDTF">2012-10-28T12:20:09Z</dcterms:created>
  <dcterms:modified xsi:type="dcterms:W3CDTF">2013-02-24T21:40:59Z</dcterms:modified>
</cp:coreProperties>
</file>