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62" r:id="rId4"/>
    <p:sldId id="264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smtClean="0"/>
            <a:t>: Mgr</a:t>
          </a:r>
          <a:r>
            <a:rPr lang="cs-CZ" dirty="0" smtClean="0"/>
            <a:t>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Vzorce halogenidů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_INOVACE_03_Vzorce halogenidů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smtClean="0"/>
            <a:t>: Mgr</a:t>
          </a:r>
          <a:r>
            <a:rPr lang="cs-CZ" sz="1400" kern="1200" dirty="0" smtClean="0"/>
            <a:t>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_INOVACE_03_Vzorce halogenidů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Vzorce halogenidů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577503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1669291"/>
              </p:ext>
            </p:extLst>
          </p:nvPr>
        </p:nvGraphicFramePr>
        <p:xfrm>
          <a:off x="1524000" y="1397000"/>
          <a:ext cx="6096000" cy="37642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Periodická</a:t>
                      </a:r>
                      <a:r>
                        <a:rPr lang="cs-CZ" baseline="0" dirty="0" smtClean="0"/>
                        <a:t> soustava prvků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</a:t>
                      </a:r>
                      <a:r>
                        <a:rPr lang="cs-CZ" baseline="0" dirty="0" smtClean="0"/>
                        <a:t> ve variantě A a B.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doplňují ke vzorci halogenidu jeho název, k názvu vzorec.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Periodickou soustavu prvků smějí použít až při kontrole práce.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5462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3956"/>
            <a:ext cx="9025946" cy="6073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87341"/>
            <a:ext cx="8875022" cy="5649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32656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32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369</TotalTime>
  <Words>119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57</cp:revision>
  <dcterms:created xsi:type="dcterms:W3CDTF">2011-08-21T15:31:45Z</dcterms:created>
  <dcterms:modified xsi:type="dcterms:W3CDTF">2011-11-27T17:08:44Z</dcterms:modified>
</cp:coreProperties>
</file>