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0"/>
  </p:notesMasterIdLst>
  <p:sldIdLst>
    <p:sldId id="257" r:id="rId2"/>
    <p:sldId id="258" r:id="rId3"/>
    <p:sldId id="259" r:id="rId4"/>
    <p:sldId id="260" r:id="rId5"/>
    <p:sldId id="270" r:id="rId6"/>
    <p:sldId id="271" r:id="rId7"/>
    <p:sldId id="269" r:id="rId8"/>
    <p:sldId id="268"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324" autoAdjust="0"/>
    <p:restoredTop sz="84192" autoAdjust="0"/>
  </p:normalViewPr>
  <p:slideViewPr>
    <p:cSldViewPr>
      <p:cViewPr varScale="1">
        <p:scale>
          <a:sx n="91" d="100"/>
          <a:sy n="91" d="100"/>
        </p:scale>
        <p:origin x="-540" y="-114"/>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E86F806-18B5-4C33-BC6C-C31AFA4C8AC0}" type="datetimeFigureOut">
              <a:rPr lang="cs-CZ" smtClean="0"/>
              <a:pPr/>
              <a:t>4.3.2013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565BC5F-A73A-4422-8FC9-713438C58E9B}" type="slidenum">
              <a:rPr lang="cs-CZ" smtClean="0"/>
              <a:pPr/>
              <a:t>‹#›</a:t>
            </a:fld>
            <a:endParaRPr lang="cs-CZ"/>
          </a:p>
        </p:txBody>
      </p:sp>
    </p:spTree>
    <p:extLst>
      <p:ext uri="{BB962C8B-B14F-4D97-AF65-F5344CB8AC3E}">
        <p14:creationId xmlns:p14="http://schemas.microsoft.com/office/powerpoint/2010/main" xmlns="" val="36192117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9565BC5F-A73A-4422-8FC9-713438C58E9B}" type="slidenum">
              <a:rPr lang="cs-CZ" smtClean="0"/>
              <a:pPr/>
              <a:t>4</a:t>
            </a:fld>
            <a:endParaRPr lang="cs-CZ"/>
          </a:p>
        </p:txBody>
      </p:sp>
    </p:spTree>
    <p:extLst>
      <p:ext uri="{BB962C8B-B14F-4D97-AF65-F5344CB8AC3E}">
        <p14:creationId xmlns:p14="http://schemas.microsoft.com/office/powerpoint/2010/main" xmlns="" val="39887013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9565BC5F-A73A-4422-8FC9-713438C58E9B}" type="slidenum">
              <a:rPr lang="cs-CZ" smtClean="0"/>
              <a:pPr/>
              <a:t>5</a:t>
            </a:fld>
            <a:endParaRPr lang="cs-CZ"/>
          </a:p>
        </p:txBody>
      </p:sp>
    </p:spTree>
    <p:extLst>
      <p:ext uri="{BB962C8B-B14F-4D97-AF65-F5344CB8AC3E}">
        <p14:creationId xmlns:p14="http://schemas.microsoft.com/office/powerpoint/2010/main" xmlns="" val="39887013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1" name="Rectangle 10"/>
          <p:cNvSpPr/>
          <p:nvPr/>
        </p:nvSpPr>
        <p:spPr>
          <a:xfrm>
            <a:off x="0" y="0"/>
            <a:ext cx="752475" cy="6858000"/>
          </a:xfrm>
          <a:prstGeom prst="rect">
            <a:avLst/>
          </a:prstGeom>
          <a:gradFill>
            <a:gsLst>
              <a:gs pos="0">
                <a:schemeClr val="accent1">
                  <a:lumMod val="60000"/>
                  <a:lumOff val="40000"/>
                </a:schemeClr>
              </a:gs>
              <a:gs pos="50000">
                <a:schemeClr val="accent1"/>
              </a:gs>
              <a:gs pos="100000">
                <a:schemeClr val="accent6">
                  <a:lumMod val="75000"/>
                </a:schemeClr>
              </a:gs>
            </a:gsLst>
            <a:lin ang="5400000" scaled="0"/>
          </a:gradFill>
          <a:ln>
            <a:noFill/>
          </a:ln>
          <a:effectLst>
            <a:innerShdw blurRad="190500" dist="25400">
              <a:prstClr val="black">
                <a:alpha val="6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ffectLst>
                <a:innerShdw blurRad="63500" dist="50800" dir="18900000">
                  <a:prstClr val="black">
                    <a:alpha val="50000"/>
                  </a:prstClr>
                </a:innerShdw>
              </a:effectLst>
            </a:endParaRPr>
          </a:p>
        </p:txBody>
      </p:sp>
      <p:sp>
        <p:nvSpPr>
          <p:cNvPr id="2" name="Title 1"/>
          <p:cNvSpPr>
            <a:spLocks noGrp="1"/>
          </p:cNvSpPr>
          <p:nvPr>
            <p:ph type="ctrTitle"/>
          </p:nvPr>
        </p:nvSpPr>
        <p:spPr>
          <a:xfrm>
            <a:off x="1216152" y="1267485"/>
            <a:ext cx="7235981" cy="5133316"/>
          </a:xfrm>
        </p:spPr>
        <p:txBody>
          <a:bodyPr/>
          <a:lstStyle>
            <a:lvl1pPr>
              <a:defRPr sz="11500"/>
            </a:lvl1pPr>
          </a:lstStyle>
          <a:p>
            <a:r>
              <a:rPr lang="cs-CZ" smtClean="0"/>
              <a:t>Kliknutím lze upravit styl.</a:t>
            </a:r>
            <a:endParaRPr lang="en-US" dirty="0"/>
          </a:p>
        </p:txBody>
      </p:sp>
      <p:sp>
        <p:nvSpPr>
          <p:cNvPr id="3" name="Subtitle 2"/>
          <p:cNvSpPr>
            <a:spLocks noGrp="1"/>
          </p:cNvSpPr>
          <p:nvPr>
            <p:ph type="subTitle" idx="1"/>
          </p:nvPr>
        </p:nvSpPr>
        <p:spPr>
          <a:xfrm>
            <a:off x="1216151" y="201702"/>
            <a:ext cx="6189583" cy="949569"/>
          </a:xfrm>
        </p:spPr>
        <p:txBody>
          <a:bodyPr>
            <a:normAutofit/>
          </a:bodyPr>
          <a:lstStyle>
            <a:lvl1pPr marL="0" indent="0" algn="r">
              <a:buNone/>
              <a:defRPr sz="2400">
                <a:solidFill>
                  <a:schemeClr val="tx2">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7F77ED01-D692-4953-8E28-23B57CDF0743}" type="datetimeFigureOut">
              <a:rPr lang="cs-CZ" smtClean="0"/>
              <a:pPr/>
              <a:t>4.3.2013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a:xfrm>
            <a:off x="8150469" y="236415"/>
            <a:ext cx="785301" cy="365125"/>
          </a:xfrm>
        </p:spPr>
        <p:txBody>
          <a:bodyPr/>
          <a:lstStyle>
            <a:lvl1pPr>
              <a:defRPr sz="1400"/>
            </a:lvl1pPr>
          </a:lstStyle>
          <a:p>
            <a:fld id="{A909F938-DA2E-4F2C-8505-64B5328D2608}" type="slidenum">
              <a:rPr lang="cs-CZ" smtClean="0"/>
              <a:pPr/>
              <a:t>‹#›</a:t>
            </a:fld>
            <a:endParaRPr lang="cs-CZ"/>
          </a:p>
        </p:txBody>
      </p:sp>
      <p:grpSp>
        <p:nvGrpSpPr>
          <p:cNvPr id="7" name="Group 6"/>
          <p:cNvGrpSpPr/>
          <p:nvPr/>
        </p:nvGrpSpPr>
        <p:grpSpPr>
          <a:xfrm>
            <a:off x="7467600" y="209550"/>
            <a:ext cx="657226" cy="431800"/>
            <a:chOff x="7467600" y="209550"/>
            <a:chExt cx="657226" cy="431800"/>
          </a:xfrm>
          <a:solidFill>
            <a:schemeClr val="tx2">
              <a:lumMod val="60000"/>
              <a:lumOff val="40000"/>
            </a:schemeClr>
          </a:solidFill>
        </p:grpSpPr>
        <p:sp>
          <p:nvSpPr>
            <p:cNvPr id="8" name="Freeform 5"/>
            <p:cNvSpPr>
              <a:spLocks/>
            </p:cNvSpPr>
            <p:nvPr/>
          </p:nvSpPr>
          <p:spPr bwMode="auto">
            <a:xfrm>
              <a:off x="7467600" y="209550"/>
              <a:ext cx="242887" cy="431800"/>
            </a:xfrm>
            <a:custGeom>
              <a:avLst/>
              <a:gdLst/>
              <a:ahLst/>
              <a:cxnLst>
                <a:cxn ang="0">
                  <a:pos x="62" y="0"/>
                </a:cxn>
                <a:cxn ang="0">
                  <a:pos x="0" y="0"/>
                </a:cxn>
                <a:cxn ang="0">
                  <a:pos x="89" y="136"/>
                </a:cxn>
                <a:cxn ang="0">
                  <a:pos x="89" y="136"/>
                </a:cxn>
                <a:cxn ang="0">
                  <a:pos x="0" y="272"/>
                </a:cxn>
                <a:cxn ang="0">
                  <a:pos x="62" y="272"/>
                </a:cxn>
                <a:cxn ang="0">
                  <a:pos x="153" y="136"/>
                </a:cxn>
                <a:cxn ang="0">
                  <a:pos x="62" y="0"/>
                </a:cxn>
              </a:cxnLst>
              <a:rect l="0" t="0" r="r" b="b"/>
              <a:pathLst>
                <a:path w="153" h="272">
                  <a:moveTo>
                    <a:pt x="62" y="0"/>
                  </a:moveTo>
                  <a:lnTo>
                    <a:pt x="0" y="0"/>
                  </a:lnTo>
                  <a:lnTo>
                    <a:pt x="89" y="136"/>
                  </a:lnTo>
                  <a:lnTo>
                    <a:pt x="89" y="136"/>
                  </a:lnTo>
                  <a:lnTo>
                    <a:pt x="0" y="272"/>
                  </a:lnTo>
                  <a:lnTo>
                    <a:pt x="62" y="272"/>
                  </a:lnTo>
                  <a:lnTo>
                    <a:pt x="153" y="136"/>
                  </a:lnTo>
                  <a:lnTo>
                    <a:pt x="62"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5"/>
            <p:cNvSpPr>
              <a:spLocks/>
            </p:cNvSpPr>
            <p:nvPr/>
          </p:nvSpPr>
          <p:spPr bwMode="auto">
            <a:xfrm>
              <a:off x="7677151" y="209550"/>
              <a:ext cx="242887" cy="431800"/>
            </a:xfrm>
            <a:custGeom>
              <a:avLst/>
              <a:gdLst/>
              <a:ahLst/>
              <a:cxnLst>
                <a:cxn ang="0">
                  <a:pos x="62" y="0"/>
                </a:cxn>
                <a:cxn ang="0">
                  <a:pos x="0" y="0"/>
                </a:cxn>
                <a:cxn ang="0">
                  <a:pos x="89" y="136"/>
                </a:cxn>
                <a:cxn ang="0">
                  <a:pos x="89" y="136"/>
                </a:cxn>
                <a:cxn ang="0">
                  <a:pos x="0" y="272"/>
                </a:cxn>
                <a:cxn ang="0">
                  <a:pos x="62" y="272"/>
                </a:cxn>
                <a:cxn ang="0">
                  <a:pos x="153" y="136"/>
                </a:cxn>
                <a:cxn ang="0">
                  <a:pos x="62" y="0"/>
                </a:cxn>
              </a:cxnLst>
              <a:rect l="0" t="0" r="r" b="b"/>
              <a:pathLst>
                <a:path w="153" h="272">
                  <a:moveTo>
                    <a:pt x="62" y="0"/>
                  </a:moveTo>
                  <a:lnTo>
                    <a:pt x="0" y="0"/>
                  </a:lnTo>
                  <a:lnTo>
                    <a:pt x="89" y="136"/>
                  </a:lnTo>
                  <a:lnTo>
                    <a:pt x="89" y="136"/>
                  </a:lnTo>
                  <a:lnTo>
                    <a:pt x="0" y="272"/>
                  </a:lnTo>
                  <a:lnTo>
                    <a:pt x="62" y="272"/>
                  </a:lnTo>
                  <a:lnTo>
                    <a:pt x="153" y="136"/>
                  </a:lnTo>
                  <a:lnTo>
                    <a:pt x="62"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5"/>
            <p:cNvSpPr>
              <a:spLocks/>
            </p:cNvSpPr>
            <p:nvPr/>
          </p:nvSpPr>
          <p:spPr bwMode="auto">
            <a:xfrm>
              <a:off x="7881939" y="209550"/>
              <a:ext cx="242887" cy="431800"/>
            </a:xfrm>
            <a:custGeom>
              <a:avLst/>
              <a:gdLst/>
              <a:ahLst/>
              <a:cxnLst>
                <a:cxn ang="0">
                  <a:pos x="62" y="0"/>
                </a:cxn>
                <a:cxn ang="0">
                  <a:pos x="0" y="0"/>
                </a:cxn>
                <a:cxn ang="0">
                  <a:pos x="89" y="136"/>
                </a:cxn>
                <a:cxn ang="0">
                  <a:pos x="89" y="136"/>
                </a:cxn>
                <a:cxn ang="0">
                  <a:pos x="0" y="272"/>
                </a:cxn>
                <a:cxn ang="0">
                  <a:pos x="62" y="272"/>
                </a:cxn>
                <a:cxn ang="0">
                  <a:pos x="153" y="136"/>
                </a:cxn>
                <a:cxn ang="0">
                  <a:pos x="62" y="0"/>
                </a:cxn>
              </a:cxnLst>
              <a:rect l="0" t="0" r="r" b="b"/>
              <a:pathLst>
                <a:path w="153" h="272">
                  <a:moveTo>
                    <a:pt x="62" y="0"/>
                  </a:moveTo>
                  <a:lnTo>
                    <a:pt x="0" y="0"/>
                  </a:lnTo>
                  <a:lnTo>
                    <a:pt x="89" y="136"/>
                  </a:lnTo>
                  <a:lnTo>
                    <a:pt x="89" y="136"/>
                  </a:lnTo>
                  <a:lnTo>
                    <a:pt x="0" y="272"/>
                  </a:lnTo>
                  <a:lnTo>
                    <a:pt x="62" y="272"/>
                  </a:lnTo>
                  <a:lnTo>
                    <a:pt x="153" y="136"/>
                  </a:lnTo>
                  <a:lnTo>
                    <a:pt x="62"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xit" presetSubtype="0" fill="hold" grpId="0" nodeType="withEffect">
                                  <p:stCondLst>
                                    <p:cond delay="500"/>
                                  </p:stCondLst>
                                  <p:childTnLst>
                                    <p:animEffect transition="out" filter="fade">
                                      <p:cBhvr>
                                        <p:cTn id="6" dur="2000"/>
                                        <p:tgtEl>
                                          <p:spTgt spid="11"/>
                                        </p:tgtEl>
                                      </p:cBhvr>
                                    </p:animEffect>
                                    <p:set>
                                      <p:cBhvr>
                                        <p:cTn id="7" dur="1" fill="hold">
                                          <p:stCondLst>
                                            <p:cond delay="1999"/>
                                          </p:stCondLst>
                                        </p:cTn>
                                        <p:tgtEl>
                                          <p:spTgt spid="11"/>
                                        </p:tgtEl>
                                        <p:attrNameLst>
                                          <p:attrName>style.visibility</p:attrName>
                                        </p:attrNameLst>
                                      </p:cBhvr>
                                      <p:to>
                                        <p:strVal val="hidden"/>
                                      </p:to>
                                    </p:set>
                                  </p:childTnLst>
                                </p:cTn>
                              </p:par>
                            </p:childTnLst>
                          </p:cTn>
                        </p:par>
                        <p:par>
                          <p:cTn id="8" fill="hold">
                            <p:stCondLst>
                              <p:cond delay="2500"/>
                            </p:stCondLst>
                            <p:childTnLst>
                              <p:par>
                                <p:cTn id="9" presetID="10" presetClass="entr" presetSubtype="0" fill="hold" grpId="1"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1" grpId="1" animBg="1"/>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a:xfrm>
            <a:off x="1219200" y="5257800"/>
            <a:ext cx="7239000" cy="1143000"/>
          </a:xfrm>
        </p:spPr>
        <p:txBody>
          <a:bodyPr>
            <a:noAutofit/>
          </a:bodyPr>
          <a:lstStyle>
            <a:lvl1pPr algn="l">
              <a:defRPr sz="7200" baseline="0">
                <a:ln w="12700">
                  <a:solidFill>
                    <a:schemeClr val="tx2"/>
                  </a:solidFill>
                </a:ln>
              </a:defRPr>
            </a:lvl1pPr>
          </a:lstStyle>
          <a:p>
            <a:r>
              <a:rPr lang="cs-CZ" smtClean="0"/>
              <a:t>Kliknutím lze upravit styl.</a:t>
            </a:r>
            <a:endParaRPr lang="en-US" dirty="0"/>
          </a:p>
        </p:txBody>
      </p:sp>
      <p:sp>
        <p:nvSpPr>
          <p:cNvPr id="3" name="Content Placeholder 2"/>
          <p:cNvSpPr>
            <a:spLocks noGrp="1"/>
          </p:cNvSpPr>
          <p:nvPr>
            <p:ph idx="1"/>
          </p:nvPr>
        </p:nvSpPr>
        <p:spPr>
          <a:xfrm>
            <a:off x="1219200" y="838200"/>
            <a:ext cx="7467600" cy="4419600"/>
          </a:xfrm>
        </p:spPr>
        <p:txBody>
          <a:bodyPr>
            <a:normAutofit/>
          </a:bodyPr>
          <a:lstStyle>
            <a:lvl1pPr>
              <a:defRPr sz="2800"/>
            </a:lvl1pPr>
            <a:lvl2pPr>
              <a:defRPr sz="1800">
                <a:solidFill>
                  <a:schemeClr val="tx1"/>
                </a:solidFill>
              </a:defRPr>
            </a:lvl2pPr>
            <a:lvl3pPr>
              <a:defRPr sz="1800">
                <a:solidFill>
                  <a:schemeClr val="tx1"/>
                </a:solidFill>
              </a:defRPr>
            </a:lvl3pPr>
            <a:lvl4pPr>
              <a:defRPr sz="1800">
                <a:solidFill>
                  <a:schemeClr val="tx1"/>
                </a:solidFill>
              </a:defRPr>
            </a:lvl4pPr>
            <a:lvl5pPr>
              <a:defRPr sz="1800">
                <a:solidFill>
                  <a:schemeClr val="tx1"/>
                </a:solidFill>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7F77ED01-D692-4953-8E28-23B57CDF0743}" type="datetimeFigureOut">
              <a:rPr lang="cs-CZ" smtClean="0"/>
              <a:pPr/>
              <a:t>4.3.2013</a:t>
            </a:fld>
            <a:endParaRPr lang="cs-CZ"/>
          </a:p>
        </p:txBody>
      </p:sp>
      <p:sp>
        <p:nvSpPr>
          <p:cNvPr id="10" name="Slide Number Placeholder 9"/>
          <p:cNvSpPr>
            <a:spLocks noGrp="1"/>
          </p:cNvSpPr>
          <p:nvPr>
            <p:ph type="sldNum" sz="quarter" idx="11"/>
          </p:nvPr>
        </p:nvSpPr>
        <p:spPr/>
        <p:txBody>
          <a:bodyPr/>
          <a:lstStyle/>
          <a:p>
            <a:fld id="{A909F938-DA2E-4F2C-8505-64B5328D2608}" type="slidenum">
              <a:rPr lang="cs-CZ" smtClean="0"/>
              <a:pPr/>
              <a:t>‹#›</a:t>
            </a:fld>
            <a:endParaRPr lang="cs-CZ"/>
          </a:p>
        </p:txBody>
      </p:sp>
      <p:sp>
        <p:nvSpPr>
          <p:cNvPr id="12" name="Footer Placeholder 11"/>
          <p:cNvSpPr>
            <a:spLocks noGrp="1"/>
          </p:cNvSpPr>
          <p:nvPr>
            <p:ph type="ftr" sz="quarter" idx="12"/>
          </p:nvPr>
        </p:nvSpPr>
        <p:spPr/>
        <p:txBody>
          <a:bodyPr/>
          <a:lstStyle/>
          <a:p>
            <a:endParaRPr lang="cs-CZ"/>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219199" y="4484080"/>
            <a:ext cx="7239001" cy="762000"/>
          </a:xfrm>
        </p:spPr>
        <p:txBody>
          <a:bodyPr bIns="0" anchor="b"/>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13" name="Title 1"/>
          <p:cNvSpPr>
            <a:spLocks noGrp="1"/>
          </p:cNvSpPr>
          <p:nvPr>
            <p:ph type="title"/>
          </p:nvPr>
        </p:nvSpPr>
        <p:spPr>
          <a:xfrm>
            <a:off x="1219200" y="5257800"/>
            <a:ext cx="7239000" cy="1143000"/>
          </a:xfrm>
        </p:spPr>
        <p:txBody>
          <a:bodyPr>
            <a:noAutofit/>
          </a:bodyPr>
          <a:lstStyle>
            <a:lvl1pPr algn="l">
              <a:defRPr sz="7200" baseline="0">
                <a:ln w="12700">
                  <a:solidFill>
                    <a:schemeClr val="tx2"/>
                  </a:solidFill>
                </a:ln>
              </a:defRPr>
            </a:lvl1pPr>
          </a:lstStyle>
          <a:p>
            <a:r>
              <a:rPr lang="cs-CZ" smtClean="0"/>
              <a:t>Kliknutím lze upravit styl.</a:t>
            </a:r>
            <a:endParaRPr lang="en-US" dirty="0"/>
          </a:p>
        </p:txBody>
      </p:sp>
      <p:sp>
        <p:nvSpPr>
          <p:cNvPr id="19" name="Date Placeholder 18"/>
          <p:cNvSpPr>
            <a:spLocks noGrp="1"/>
          </p:cNvSpPr>
          <p:nvPr>
            <p:ph type="dt" sz="half" idx="10"/>
          </p:nvPr>
        </p:nvSpPr>
        <p:spPr/>
        <p:txBody>
          <a:bodyPr/>
          <a:lstStyle/>
          <a:p>
            <a:fld id="{7F77ED01-D692-4953-8E28-23B57CDF0743}" type="datetimeFigureOut">
              <a:rPr lang="cs-CZ" smtClean="0"/>
              <a:pPr/>
              <a:t>4.3.2013</a:t>
            </a:fld>
            <a:endParaRPr lang="cs-CZ"/>
          </a:p>
        </p:txBody>
      </p:sp>
      <p:sp>
        <p:nvSpPr>
          <p:cNvPr id="20" name="Slide Number Placeholder 19"/>
          <p:cNvSpPr>
            <a:spLocks noGrp="1"/>
          </p:cNvSpPr>
          <p:nvPr>
            <p:ph type="sldNum" sz="quarter" idx="11"/>
          </p:nvPr>
        </p:nvSpPr>
        <p:spPr/>
        <p:txBody>
          <a:bodyPr/>
          <a:lstStyle/>
          <a:p>
            <a:fld id="{A909F938-DA2E-4F2C-8505-64B5328D2608}" type="slidenum">
              <a:rPr lang="cs-CZ" smtClean="0"/>
              <a:pPr/>
              <a:t>‹#›</a:t>
            </a:fld>
            <a:endParaRPr lang="cs-CZ"/>
          </a:p>
        </p:txBody>
      </p:sp>
      <p:sp>
        <p:nvSpPr>
          <p:cNvPr id="21" name="Footer Placeholder 20"/>
          <p:cNvSpPr>
            <a:spLocks noGrp="1"/>
          </p:cNvSpPr>
          <p:nvPr>
            <p:ph type="ftr" sz="quarter" idx="12"/>
          </p:nvPr>
        </p:nvSpPr>
        <p:spPr/>
        <p:txBody>
          <a:bodyPr/>
          <a:lstStyle/>
          <a:p>
            <a:endParaRPr lang="cs-CZ"/>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dirty="0"/>
          </a:p>
        </p:txBody>
      </p:sp>
      <p:sp>
        <p:nvSpPr>
          <p:cNvPr id="5" name="Date Placeholder 4"/>
          <p:cNvSpPr>
            <a:spLocks noGrp="1"/>
          </p:cNvSpPr>
          <p:nvPr>
            <p:ph type="dt" sz="half" idx="10"/>
          </p:nvPr>
        </p:nvSpPr>
        <p:spPr/>
        <p:txBody>
          <a:bodyPr/>
          <a:lstStyle/>
          <a:p>
            <a:fld id="{7F77ED01-D692-4953-8E28-23B57CDF0743}" type="datetimeFigureOut">
              <a:rPr lang="cs-CZ" smtClean="0"/>
              <a:pPr/>
              <a:t>4.3.2013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A909F938-DA2E-4F2C-8505-64B5328D2608}" type="slidenum">
              <a:rPr lang="cs-CZ" smtClean="0"/>
              <a:pPr/>
              <a:t>‹#›</a:t>
            </a:fld>
            <a:endParaRPr lang="cs-CZ"/>
          </a:p>
        </p:txBody>
      </p:sp>
      <p:sp>
        <p:nvSpPr>
          <p:cNvPr id="9" name="Content Placeholder 8"/>
          <p:cNvSpPr>
            <a:spLocks noGrp="1"/>
          </p:cNvSpPr>
          <p:nvPr>
            <p:ph sz="quarter" idx="13"/>
          </p:nvPr>
        </p:nvSpPr>
        <p:spPr>
          <a:xfrm>
            <a:off x="1216152" y="841248"/>
            <a:ext cx="3730752" cy="43891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5102352" y="841248"/>
            <a:ext cx="3730752" cy="43891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dirty="0"/>
          </a:p>
        </p:txBody>
      </p:sp>
      <p:sp>
        <p:nvSpPr>
          <p:cNvPr id="3" name="Text Placeholder 2"/>
          <p:cNvSpPr>
            <a:spLocks noGrp="1"/>
          </p:cNvSpPr>
          <p:nvPr>
            <p:ph type="body" idx="1"/>
          </p:nvPr>
        </p:nvSpPr>
        <p:spPr>
          <a:xfrm>
            <a:off x="1219200" y="841248"/>
            <a:ext cx="3733800" cy="533400"/>
          </a:xfrm>
        </p:spPr>
        <p:txBody>
          <a:bodyPr anchor="t">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5" name="Text Placeholder 4"/>
          <p:cNvSpPr>
            <a:spLocks noGrp="1"/>
          </p:cNvSpPr>
          <p:nvPr>
            <p:ph type="body" sz="quarter" idx="3"/>
          </p:nvPr>
        </p:nvSpPr>
        <p:spPr>
          <a:xfrm>
            <a:off x="5105400" y="841248"/>
            <a:ext cx="3735267" cy="533400"/>
          </a:xfrm>
        </p:spPr>
        <p:txBody>
          <a:bodyPr anchor="t">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7" name="Date Placeholder 6"/>
          <p:cNvSpPr>
            <a:spLocks noGrp="1"/>
          </p:cNvSpPr>
          <p:nvPr>
            <p:ph type="dt" sz="half" idx="10"/>
          </p:nvPr>
        </p:nvSpPr>
        <p:spPr/>
        <p:txBody>
          <a:bodyPr/>
          <a:lstStyle/>
          <a:p>
            <a:fld id="{7F77ED01-D692-4953-8E28-23B57CDF0743}" type="datetimeFigureOut">
              <a:rPr lang="cs-CZ" smtClean="0"/>
              <a:pPr/>
              <a:t>4.3.2013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A909F938-DA2E-4F2C-8505-64B5328D2608}" type="slidenum">
              <a:rPr lang="cs-CZ" smtClean="0"/>
              <a:pPr/>
              <a:t>‹#›</a:t>
            </a:fld>
            <a:endParaRPr lang="cs-CZ"/>
          </a:p>
        </p:txBody>
      </p:sp>
      <p:sp>
        <p:nvSpPr>
          <p:cNvPr id="11" name="Content Placeholder 10"/>
          <p:cNvSpPr>
            <a:spLocks noGrp="1"/>
          </p:cNvSpPr>
          <p:nvPr>
            <p:ph sz="quarter" idx="13"/>
          </p:nvPr>
        </p:nvSpPr>
        <p:spPr>
          <a:xfrm>
            <a:off x="1216152" y="1380744"/>
            <a:ext cx="3730752" cy="384048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3" name="Content Placeholder 12"/>
          <p:cNvSpPr>
            <a:spLocks noGrp="1"/>
          </p:cNvSpPr>
          <p:nvPr>
            <p:ph sz="quarter" idx="14"/>
          </p:nvPr>
        </p:nvSpPr>
        <p:spPr>
          <a:xfrm>
            <a:off x="5102352" y="1380743"/>
            <a:ext cx="3730752" cy="384048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7F77ED01-D692-4953-8E28-23B57CDF0743}" type="datetimeFigureOut">
              <a:rPr lang="cs-CZ" smtClean="0"/>
              <a:pPr/>
              <a:t>4.3.2013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A909F938-DA2E-4F2C-8505-64B5328D2608}"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7F77ED01-D692-4953-8E28-23B57CDF0743}" type="datetimeFigureOut">
              <a:rPr lang="cs-CZ" smtClean="0"/>
              <a:pPr/>
              <a:t>4.3.2013</a:t>
            </a:fld>
            <a:endParaRPr lang="cs-CZ"/>
          </a:p>
        </p:txBody>
      </p:sp>
      <p:sp>
        <p:nvSpPr>
          <p:cNvPr id="6" name="Slide Number Placeholder 5"/>
          <p:cNvSpPr>
            <a:spLocks noGrp="1"/>
          </p:cNvSpPr>
          <p:nvPr>
            <p:ph type="sldNum" sz="quarter" idx="11"/>
          </p:nvPr>
        </p:nvSpPr>
        <p:spPr/>
        <p:txBody>
          <a:bodyPr/>
          <a:lstStyle/>
          <a:p>
            <a:fld id="{A909F938-DA2E-4F2C-8505-64B5328D2608}" type="slidenum">
              <a:rPr lang="cs-CZ" smtClean="0"/>
              <a:pPr/>
              <a:t>‹#›</a:t>
            </a:fld>
            <a:endParaRPr lang="cs-CZ"/>
          </a:p>
        </p:txBody>
      </p:sp>
      <p:sp>
        <p:nvSpPr>
          <p:cNvPr id="7" name="Footer Placeholder 6"/>
          <p:cNvSpPr>
            <a:spLocks noGrp="1"/>
          </p:cNvSpPr>
          <p:nvPr>
            <p:ph type="ftr" sz="quarter" idx="12"/>
          </p:nvPr>
        </p:nvSpPr>
        <p:spPr/>
        <p:txBody>
          <a:bodyPr/>
          <a:lstStyle/>
          <a:p>
            <a:endParaRPr lang="cs-CZ"/>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5715000" y="395287"/>
            <a:ext cx="3008313" cy="1162050"/>
          </a:xfrm>
        </p:spPr>
        <p:txBody>
          <a:bodyPr anchor="b"/>
          <a:lstStyle>
            <a:lvl1pPr algn="l">
              <a:defRPr sz="2000" b="1">
                <a:ln>
                  <a:noFill/>
                </a:ln>
                <a:solidFill>
                  <a:srgbClr val="FF7605"/>
                </a:solidFill>
                <a:effectLst/>
              </a:defRPr>
            </a:lvl1pPr>
          </a:lstStyle>
          <a:p>
            <a:r>
              <a:rPr lang="cs-CZ" smtClean="0"/>
              <a:t>Kliknutím lze upravit styl.</a:t>
            </a:r>
            <a:endParaRPr lang="en-US" dirty="0"/>
          </a:p>
        </p:txBody>
      </p:sp>
      <p:sp>
        <p:nvSpPr>
          <p:cNvPr id="4" name="Text Placeholder 3"/>
          <p:cNvSpPr>
            <a:spLocks noGrp="1"/>
          </p:cNvSpPr>
          <p:nvPr>
            <p:ph type="body" sz="half" idx="2"/>
          </p:nvPr>
        </p:nvSpPr>
        <p:spPr>
          <a:xfrm>
            <a:off x="5715000" y="1557337"/>
            <a:ext cx="3008313" cy="4386263"/>
          </a:xfrm>
        </p:spPr>
        <p:txBody>
          <a:bodyPr/>
          <a:lstStyle>
            <a:lvl1pPr marL="0" indent="0">
              <a:buNone/>
              <a:defRPr sz="1400">
                <a:solidFill>
                  <a:schemeClr val="tx1">
                    <a:lumMod val="50000"/>
                    <a:lumOff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14" name="Content Placeholder 13"/>
          <p:cNvSpPr>
            <a:spLocks noGrp="1"/>
          </p:cNvSpPr>
          <p:nvPr>
            <p:ph sz="quarter" idx="13"/>
          </p:nvPr>
        </p:nvSpPr>
        <p:spPr>
          <a:xfrm>
            <a:off x="914400" y="381000"/>
            <a:ext cx="4800600" cy="594360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9" name="Date Placeholder 8"/>
          <p:cNvSpPr>
            <a:spLocks noGrp="1"/>
          </p:cNvSpPr>
          <p:nvPr>
            <p:ph type="dt" sz="half" idx="14"/>
          </p:nvPr>
        </p:nvSpPr>
        <p:spPr/>
        <p:txBody>
          <a:bodyPr/>
          <a:lstStyle/>
          <a:p>
            <a:fld id="{7F77ED01-D692-4953-8E28-23B57CDF0743}" type="datetimeFigureOut">
              <a:rPr lang="cs-CZ" smtClean="0"/>
              <a:pPr/>
              <a:t>4.3.2013</a:t>
            </a:fld>
            <a:endParaRPr lang="cs-CZ"/>
          </a:p>
        </p:txBody>
      </p:sp>
      <p:sp>
        <p:nvSpPr>
          <p:cNvPr id="10" name="Slide Number Placeholder 9"/>
          <p:cNvSpPr>
            <a:spLocks noGrp="1"/>
          </p:cNvSpPr>
          <p:nvPr>
            <p:ph type="sldNum" sz="quarter" idx="15"/>
          </p:nvPr>
        </p:nvSpPr>
        <p:spPr/>
        <p:txBody>
          <a:bodyPr/>
          <a:lstStyle/>
          <a:p>
            <a:fld id="{A909F938-DA2E-4F2C-8505-64B5328D2608}" type="slidenum">
              <a:rPr lang="cs-CZ" smtClean="0"/>
              <a:pPr/>
              <a:t>‹#›</a:t>
            </a:fld>
            <a:endParaRPr lang="cs-CZ"/>
          </a:p>
        </p:txBody>
      </p:sp>
      <p:sp>
        <p:nvSpPr>
          <p:cNvPr id="13" name="Footer Placeholder 12"/>
          <p:cNvSpPr>
            <a:spLocks noGrp="1"/>
          </p:cNvSpPr>
          <p:nvPr>
            <p:ph type="ftr" sz="quarter" idx="16"/>
          </p:nvPr>
        </p:nvSpPr>
        <p:spPr/>
        <p:txBody>
          <a:bodyPr/>
          <a:lstStyle/>
          <a:p>
            <a:endParaRPr lang="cs-CZ"/>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219200" y="4624754"/>
            <a:ext cx="5486400" cy="404446"/>
          </a:xfrm>
        </p:spPr>
        <p:txBody>
          <a:bodyPr bIns="0" anchor="b"/>
          <a:lstStyle>
            <a:lvl1pPr algn="l">
              <a:defRPr sz="2000" b="1">
                <a:ln w="12700">
                  <a:noFill/>
                </a:ln>
                <a:solidFill>
                  <a:schemeClr val="tx1"/>
                </a:solidFill>
                <a:effectLst/>
              </a:defRPr>
            </a:lvl1pPr>
          </a:lstStyle>
          <a:p>
            <a:r>
              <a:rPr lang="cs-CZ" smtClean="0"/>
              <a:t>Kliknutím lze upravit styl.</a:t>
            </a:r>
            <a:endParaRPr lang="en-US" dirty="0"/>
          </a:p>
        </p:txBody>
      </p:sp>
      <p:sp>
        <p:nvSpPr>
          <p:cNvPr id="3" name="Picture Placeholder 2"/>
          <p:cNvSpPr>
            <a:spLocks noGrp="1"/>
          </p:cNvSpPr>
          <p:nvPr>
            <p:ph type="pic" idx="1"/>
          </p:nvPr>
        </p:nvSpPr>
        <p:spPr>
          <a:xfrm>
            <a:off x="1323975" y="381000"/>
            <a:ext cx="5867400" cy="408146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a:p>
        </p:txBody>
      </p:sp>
      <p:sp>
        <p:nvSpPr>
          <p:cNvPr id="4" name="Text Placeholder 3"/>
          <p:cNvSpPr>
            <a:spLocks noGrp="1"/>
          </p:cNvSpPr>
          <p:nvPr>
            <p:ph type="body" sz="half" idx="2"/>
          </p:nvPr>
        </p:nvSpPr>
        <p:spPr>
          <a:xfrm>
            <a:off x="1219200" y="5029200"/>
            <a:ext cx="4038600" cy="1371600"/>
          </a:xfrm>
        </p:spPr>
        <p:txBody>
          <a:bodyPr/>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7F77ED01-D692-4953-8E28-23B57CDF0743}" type="datetimeFigureOut">
              <a:rPr lang="cs-CZ" smtClean="0"/>
              <a:pPr/>
              <a:t>4.3.2013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A909F938-DA2E-4F2C-8505-64B5328D2608}"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7F77ED01-D692-4953-8E28-23B57CDF0743}" type="datetimeFigureOut">
              <a:rPr lang="cs-CZ" smtClean="0"/>
              <a:pPr/>
              <a:t>4.3.2013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A909F938-DA2E-4F2C-8505-64B5328D2608}"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s-CZ" smtClean="0"/>
              <a:t>Kliknutím lze upravit styl.</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7F77ED01-D692-4953-8E28-23B57CDF0743}" type="datetimeFigureOut">
              <a:rPr lang="cs-CZ" smtClean="0"/>
              <a:pPr/>
              <a:t>4.3.2013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A909F938-DA2E-4F2C-8505-64B5328D2608}" type="slidenum">
              <a:rPr lang="cs-CZ" smtClean="0"/>
              <a:pPr/>
              <a:t>‹#›</a:t>
            </a:fld>
            <a:endParaRPr lang="cs-CZ"/>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228600" cy="6858000"/>
          </a:xfrm>
          <a:prstGeom prst="rect">
            <a:avLst/>
          </a:prstGeom>
          <a:gradFill>
            <a:gsLst>
              <a:gs pos="0">
                <a:schemeClr val="accent1"/>
              </a:gs>
              <a:gs pos="52000">
                <a:schemeClr val="accent6">
                  <a:lumMod val="75000"/>
                </a:schemeClr>
              </a:gs>
              <a:gs pos="100000">
                <a:schemeClr val="accent6">
                  <a:lumMod val="50000"/>
                </a:schemeClr>
              </a:gs>
            </a:gsLst>
            <a:lin ang="5400000" scaled="0"/>
          </a:gradFill>
          <a:ln>
            <a:noFill/>
          </a:ln>
          <a:effectLst>
            <a:innerShdw blurRad="190500" dist="25400">
              <a:prstClr val="black">
                <a:alpha val="6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ffectLst>
                <a:innerShdw blurRad="63500" dist="50800" dir="18900000">
                  <a:prstClr val="black">
                    <a:alpha val="50000"/>
                  </a:prstClr>
                </a:innerShdw>
              </a:effectLst>
            </a:endParaRPr>
          </a:p>
        </p:txBody>
      </p:sp>
      <p:sp>
        <p:nvSpPr>
          <p:cNvPr id="13" name="Rectangle 12"/>
          <p:cNvSpPr/>
          <p:nvPr/>
        </p:nvSpPr>
        <p:spPr>
          <a:xfrm>
            <a:off x="0" y="0"/>
            <a:ext cx="228600" cy="6858000"/>
          </a:xfrm>
          <a:prstGeom prst="rect">
            <a:avLst/>
          </a:prstGeom>
          <a:gradFill>
            <a:gsLst>
              <a:gs pos="0">
                <a:schemeClr val="accent1">
                  <a:lumMod val="60000"/>
                  <a:lumOff val="40000"/>
                </a:schemeClr>
              </a:gs>
              <a:gs pos="50000">
                <a:schemeClr val="accent1"/>
              </a:gs>
              <a:gs pos="100000">
                <a:schemeClr val="accent6">
                  <a:lumMod val="75000"/>
                </a:schemeClr>
              </a:gs>
            </a:gsLst>
            <a:lin ang="5400000" scaled="0"/>
          </a:gradFill>
          <a:ln>
            <a:noFill/>
          </a:ln>
          <a:effectLst>
            <a:innerShdw blurRad="190500" dist="25400">
              <a:prstClr val="black">
                <a:alpha val="6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ffectLst>
                <a:innerShdw blurRad="63500" dist="50800" dir="18900000">
                  <a:prstClr val="black">
                    <a:alpha val="50000"/>
                  </a:prstClr>
                </a:innerShdw>
              </a:effectLst>
            </a:endParaRPr>
          </a:p>
        </p:txBody>
      </p:sp>
      <p:sp>
        <p:nvSpPr>
          <p:cNvPr id="2" name="Title Placeholder 1"/>
          <p:cNvSpPr>
            <a:spLocks noGrp="1"/>
          </p:cNvSpPr>
          <p:nvPr>
            <p:ph type="title"/>
          </p:nvPr>
        </p:nvSpPr>
        <p:spPr>
          <a:xfrm>
            <a:off x="1219200" y="5257800"/>
            <a:ext cx="7239000" cy="1143000"/>
          </a:xfrm>
          <a:prstGeom prst="rect">
            <a:avLst/>
          </a:prstGeom>
        </p:spPr>
        <p:txBody>
          <a:bodyPr vert="horz" lIns="91440" tIns="45720" rIns="91440" bIns="45720" rtlCol="0" anchor="b">
            <a:noAutofit/>
          </a:bodyPr>
          <a:lstStyle/>
          <a:p>
            <a:endParaRPr lang="en-US" dirty="0"/>
          </a:p>
        </p:txBody>
      </p:sp>
      <p:sp>
        <p:nvSpPr>
          <p:cNvPr id="3" name="Text Placeholder 2"/>
          <p:cNvSpPr>
            <a:spLocks noGrp="1"/>
          </p:cNvSpPr>
          <p:nvPr>
            <p:ph type="body" idx="1"/>
          </p:nvPr>
        </p:nvSpPr>
        <p:spPr>
          <a:xfrm>
            <a:off x="1219200" y="838200"/>
            <a:ext cx="7467600" cy="4419600"/>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Footer Placeholder 4"/>
          <p:cNvSpPr>
            <a:spLocks noGrp="1"/>
          </p:cNvSpPr>
          <p:nvPr>
            <p:ph type="ftr" sz="quarter" idx="3"/>
          </p:nvPr>
        </p:nvSpPr>
        <p:spPr>
          <a:xfrm>
            <a:off x="1259680" y="6553200"/>
            <a:ext cx="7162800" cy="228600"/>
          </a:xfrm>
          <a:prstGeom prst="rect">
            <a:avLst/>
          </a:prstGeom>
        </p:spPr>
        <p:txBody>
          <a:bodyPr vert="horz" lIns="91440" tIns="45720" rIns="91440" bIns="45720" rtlCol="0" anchor="ctr"/>
          <a:lstStyle>
            <a:lvl1pPr algn="l">
              <a:defRPr sz="1200">
                <a:solidFill>
                  <a:schemeClr val="tx1">
                    <a:lumMod val="60000"/>
                    <a:lumOff val="40000"/>
                  </a:schemeClr>
                </a:solidFill>
              </a:defRPr>
            </a:lvl1pPr>
          </a:lstStyle>
          <a:p>
            <a:endParaRPr lang="cs-CZ"/>
          </a:p>
        </p:txBody>
      </p:sp>
      <p:sp>
        <p:nvSpPr>
          <p:cNvPr id="6" name="Slide Number Placeholder 5"/>
          <p:cNvSpPr>
            <a:spLocks noGrp="1"/>
          </p:cNvSpPr>
          <p:nvPr>
            <p:ph type="sldNum" sz="quarter" idx="4"/>
          </p:nvPr>
        </p:nvSpPr>
        <p:spPr>
          <a:xfrm>
            <a:off x="8686800" y="5740400"/>
            <a:ext cx="381000" cy="365125"/>
          </a:xfrm>
          <a:prstGeom prst="rect">
            <a:avLst/>
          </a:prstGeom>
        </p:spPr>
        <p:txBody>
          <a:bodyPr vert="horz" lIns="91440" tIns="45720" rIns="91440" bIns="45720" rtlCol="0" anchor="ctr"/>
          <a:lstStyle>
            <a:lvl1pPr algn="l">
              <a:defRPr sz="1200" b="0">
                <a:solidFill>
                  <a:schemeClr val="tx2">
                    <a:lumMod val="60000"/>
                    <a:lumOff val="40000"/>
                  </a:schemeClr>
                </a:solidFill>
              </a:defRPr>
            </a:lvl1pPr>
          </a:lstStyle>
          <a:p>
            <a:fld id="{A909F938-DA2E-4F2C-8505-64B5328D2608}" type="slidenum">
              <a:rPr lang="cs-CZ" smtClean="0"/>
              <a:pPr/>
              <a:t>‹#›</a:t>
            </a:fld>
            <a:endParaRPr lang="cs-CZ"/>
          </a:p>
        </p:txBody>
      </p:sp>
      <p:sp>
        <p:nvSpPr>
          <p:cNvPr id="16" name="Freeform 5"/>
          <p:cNvSpPr>
            <a:spLocks/>
          </p:cNvSpPr>
          <p:nvPr/>
        </p:nvSpPr>
        <p:spPr bwMode="auto">
          <a:xfrm>
            <a:off x="8453438" y="5715000"/>
            <a:ext cx="242887" cy="431800"/>
          </a:xfrm>
          <a:custGeom>
            <a:avLst/>
            <a:gdLst/>
            <a:ahLst/>
            <a:cxnLst>
              <a:cxn ang="0">
                <a:pos x="62" y="0"/>
              </a:cxn>
              <a:cxn ang="0">
                <a:pos x="0" y="0"/>
              </a:cxn>
              <a:cxn ang="0">
                <a:pos x="89" y="136"/>
              </a:cxn>
              <a:cxn ang="0">
                <a:pos x="89" y="136"/>
              </a:cxn>
              <a:cxn ang="0">
                <a:pos x="0" y="272"/>
              </a:cxn>
              <a:cxn ang="0">
                <a:pos x="62" y="272"/>
              </a:cxn>
              <a:cxn ang="0">
                <a:pos x="153" y="136"/>
              </a:cxn>
              <a:cxn ang="0">
                <a:pos x="62" y="0"/>
              </a:cxn>
            </a:cxnLst>
            <a:rect l="0" t="0" r="r" b="b"/>
            <a:pathLst>
              <a:path w="153" h="272">
                <a:moveTo>
                  <a:pt x="62" y="0"/>
                </a:moveTo>
                <a:lnTo>
                  <a:pt x="0" y="0"/>
                </a:lnTo>
                <a:lnTo>
                  <a:pt x="89" y="136"/>
                </a:lnTo>
                <a:lnTo>
                  <a:pt x="89" y="136"/>
                </a:lnTo>
                <a:lnTo>
                  <a:pt x="0" y="272"/>
                </a:lnTo>
                <a:lnTo>
                  <a:pt x="62" y="272"/>
                </a:lnTo>
                <a:lnTo>
                  <a:pt x="153" y="136"/>
                </a:lnTo>
                <a:lnTo>
                  <a:pt x="62" y="0"/>
                </a:lnTo>
                <a:close/>
              </a:path>
            </a:pathLst>
          </a:custGeom>
          <a:solidFill>
            <a:schemeClr val="tx2">
              <a:lumMod val="60000"/>
              <a:lumOff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4" name="Date Placeholder 3"/>
          <p:cNvSpPr>
            <a:spLocks noGrp="1"/>
          </p:cNvSpPr>
          <p:nvPr>
            <p:ph type="dt" sz="half" idx="2"/>
          </p:nvPr>
        </p:nvSpPr>
        <p:spPr>
          <a:xfrm rot="16200000">
            <a:off x="-1198682" y="4821116"/>
            <a:ext cx="2625969" cy="228600"/>
          </a:xfrm>
          <a:prstGeom prst="rect">
            <a:avLst/>
          </a:prstGeom>
        </p:spPr>
        <p:txBody>
          <a:bodyPr vert="horz" lIns="91440" tIns="45720" rIns="91440" bIns="45720" rtlCol="0" anchor="ctr"/>
          <a:lstStyle>
            <a:lvl1pPr algn="l">
              <a:defRPr sz="1200">
                <a:solidFill>
                  <a:srgbClr val="FFFFFF"/>
                </a:solidFill>
              </a:defRPr>
            </a:lvl1pPr>
          </a:lstStyle>
          <a:p>
            <a:fld id="{7F77ED01-D692-4953-8E28-23B57CDF0743}" type="datetimeFigureOut">
              <a:rPr lang="cs-CZ" smtClean="0"/>
              <a:pPr/>
              <a:t>4.3.2013</a:t>
            </a:fld>
            <a:endParaRPr lang="cs-CZ"/>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xit" presetSubtype="0" fill="hold" grpId="0" nodeType="withEffect">
                                  <p:stCondLst>
                                    <p:cond delay="500"/>
                                  </p:stCondLst>
                                  <p:childTnLst>
                                    <p:animEffect transition="out" filter="fade">
                                      <p:cBhvr>
                                        <p:cTn id="6" dur="2000"/>
                                        <p:tgtEl>
                                          <p:spTgt spid="13"/>
                                        </p:tgtEl>
                                      </p:cBhvr>
                                    </p:animEffect>
                                    <p:set>
                                      <p:cBhvr>
                                        <p:cTn id="7" dur="1" fill="hold">
                                          <p:stCondLst>
                                            <p:cond delay="1999"/>
                                          </p:stCondLst>
                                        </p:cTn>
                                        <p:tgtEl>
                                          <p:spTgt spid="13"/>
                                        </p:tgtEl>
                                        <p:attrNameLst>
                                          <p:attrName>style.visibility</p:attrName>
                                        </p:attrNameLst>
                                      </p:cBhvr>
                                      <p:to>
                                        <p:strVal val="hidden"/>
                                      </p:to>
                                    </p:set>
                                  </p:childTnLst>
                                </p:cTn>
                              </p:par>
                            </p:childTnLst>
                          </p:cTn>
                        </p:par>
                        <p:par>
                          <p:cTn id="8" fill="hold">
                            <p:stCondLst>
                              <p:cond delay="2500"/>
                            </p:stCondLst>
                            <p:childTnLst>
                              <p:par>
                                <p:cTn id="9" presetID="10" presetClass="entr" presetSubtype="0" fill="hold" grpId="1"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fade">
                                      <p:cBhvr>
                                        <p:cTn id="11"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3" grpId="1" animBg="1"/>
    </p:bldLst>
  </p:timing>
  <p:txStyles>
    <p:titleStyle>
      <a:lvl1pPr algn="l" defTabSz="914400" rtl="0" eaLnBrk="1" latinLnBrk="0" hangingPunct="1">
        <a:spcBef>
          <a:spcPct val="0"/>
        </a:spcBef>
        <a:buNone/>
        <a:defRPr sz="7200" b="1" kern="1200">
          <a:ln w="12700">
            <a:solidFill>
              <a:schemeClr val="tx2"/>
            </a:solidFill>
          </a:ln>
          <a:solidFill>
            <a:schemeClr val="bg1"/>
          </a:solidFill>
          <a:effectLst>
            <a:outerShdw blurRad="50800" dist="38100" dir="8100000" algn="tr" rotWithShape="0">
              <a:prstClr val="black">
                <a:alpha val="40000"/>
              </a:prstClr>
            </a:outerShdw>
          </a:effectLst>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2800" kern="1200">
          <a:solidFill>
            <a:schemeClr val="tx2"/>
          </a:solidFill>
          <a:latin typeface="+mn-lt"/>
          <a:ea typeface="+mn-ea"/>
          <a:cs typeface="+mn-cs"/>
        </a:defRPr>
      </a:lvl1pPr>
      <a:lvl2pPr marL="742950" indent="-28575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2pPr>
      <a:lvl3pPr marL="1143000" indent="-228600" algn="l" defTabSz="914400" rtl="0" eaLnBrk="1" latinLnBrk="0" hangingPunct="1">
        <a:spcBef>
          <a:spcPct val="20000"/>
        </a:spcBef>
        <a:buFont typeface="Calibri"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Clr>
          <a:schemeClr val="tx1"/>
        </a:buClr>
        <a:buFont typeface="Calibri" pitchFamily="34" charset="0"/>
        <a:buChar char="&gt;"/>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Calibri"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Clr>
          <a:schemeClr val="tx1"/>
        </a:buClr>
        <a:buFont typeface="Calibri"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Clr>
          <a:schemeClr val="tx1"/>
        </a:buClr>
        <a:buFont typeface="Calibri"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ulka 4"/>
          <p:cNvGraphicFramePr>
            <a:graphicFrameLocks noGrp="1"/>
          </p:cNvGraphicFramePr>
          <p:nvPr/>
        </p:nvGraphicFramePr>
        <p:xfrm>
          <a:off x="1547664" y="2132856"/>
          <a:ext cx="6264696" cy="1738514"/>
        </p:xfrm>
        <a:graphic>
          <a:graphicData uri="http://schemas.openxmlformats.org/drawingml/2006/table">
            <a:tbl>
              <a:tblPr/>
              <a:tblGrid>
                <a:gridCol w="2006236"/>
                <a:gridCol w="4258460"/>
              </a:tblGrid>
              <a:tr h="605301">
                <a:tc>
                  <a:txBody>
                    <a:bodyPr/>
                    <a:lstStyle/>
                    <a:p>
                      <a:pPr algn="l">
                        <a:lnSpc>
                          <a:spcPct val="115000"/>
                        </a:lnSpc>
                        <a:spcAft>
                          <a:spcPts val="1000"/>
                        </a:spcAft>
                      </a:pPr>
                      <a:r>
                        <a:rPr lang="cs-CZ" sz="2000" b="1" dirty="0">
                          <a:solidFill>
                            <a:srgbClr val="000000"/>
                          </a:solidFill>
                          <a:latin typeface="Calibri"/>
                          <a:ea typeface="Calibri"/>
                          <a:cs typeface="Times New Roman"/>
                        </a:rPr>
                        <a:t>Název školy</a:t>
                      </a:r>
                      <a:endParaRPr lang="cs-CZ" sz="2000" b="1" dirty="0">
                        <a:latin typeface="Calibri"/>
                        <a:ea typeface="Calibri"/>
                        <a:cs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1000"/>
                        </a:spcAft>
                      </a:pPr>
                      <a:r>
                        <a:rPr lang="cs-CZ" sz="2000" b="1" dirty="0">
                          <a:solidFill>
                            <a:srgbClr val="000000"/>
                          </a:solidFill>
                          <a:latin typeface="Calibri"/>
                          <a:ea typeface="Calibri"/>
                          <a:cs typeface="Times New Roman"/>
                        </a:rPr>
                        <a:t>ZÁKLADNÍ ŠKOLA, JIČÍN, HUSOVA 170</a:t>
                      </a:r>
                      <a:endParaRPr lang="cs-CZ" sz="2000" dirty="0">
                        <a:latin typeface="Calibri"/>
                        <a:ea typeface="Calibri"/>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32173">
                <a:tc>
                  <a:txBody>
                    <a:bodyPr/>
                    <a:lstStyle/>
                    <a:p>
                      <a:pPr algn="l">
                        <a:lnSpc>
                          <a:spcPct val="115000"/>
                        </a:lnSpc>
                        <a:spcAft>
                          <a:spcPts val="1000"/>
                        </a:spcAft>
                      </a:pPr>
                      <a:r>
                        <a:rPr lang="cs-CZ" sz="2000" b="1" dirty="0">
                          <a:solidFill>
                            <a:srgbClr val="000000"/>
                          </a:solidFill>
                          <a:latin typeface="Calibri"/>
                          <a:ea typeface="Calibri"/>
                          <a:cs typeface="Times New Roman"/>
                        </a:rPr>
                        <a:t>Číslo projektu</a:t>
                      </a:r>
                      <a:endParaRPr lang="cs-CZ" sz="2000" dirty="0">
                        <a:latin typeface="Calibri"/>
                        <a:ea typeface="Calibri"/>
                        <a:cs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1000"/>
                        </a:spcAft>
                      </a:pPr>
                      <a:r>
                        <a:rPr lang="cs-CZ" sz="2000" b="1" dirty="0">
                          <a:solidFill>
                            <a:srgbClr val="000000"/>
                          </a:solidFill>
                          <a:latin typeface="Calibri"/>
                          <a:ea typeface="Calibri"/>
                          <a:cs typeface="Times New Roman"/>
                        </a:rPr>
                        <a:t>CZ.1.07/1.4.00/21.2862</a:t>
                      </a:r>
                      <a:endParaRPr lang="cs-CZ" sz="2000" dirty="0">
                        <a:latin typeface="Calibri"/>
                        <a:ea typeface="Calibri"/>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90717">
                <a:tc>
                  <a:txBody>
                    <a:bodyPr/>
                    <a:lstStyle/>
                    <a:p>
                      <a:pPr algn="l">
                        <a:lnSpc>
                          <a:spcPct val="115000"/>
                        </a:lnSpc>
                        <a:spcAft>
                          <a:spcPts val="1000"/>
                        </a:spcAft>
                      </a:pPr>
                      <a:r>
                        <a:rPr lang="cs-CZ" sz="2000" b="1" dirty="0">
                          <a:solidFill>
                            <a:srgbClr val="000000"/>
                          </a:solidFill>
                          <a:latin typeface="Calibri"/>
                          <a:ea typeface="Calibri"/>
                          <a:cs typeface="Times New Roman"/>
                        </a:rPr>
                        <a:t>Číslo a název klíčové aktivity</a:t>
                      </a:r>
                      <a:endParaRPr lang="cs-CZ" sz="2000" dirty="0">
                        <a:latin typeface="Calibri"/>
                        <a:ea typeface="Calibri"/>
                        <a:cs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1000"/>
                        </a:spcAft>
                      </a:pPr>
                      <a:r>
                        <a:rPr lang="cs-CZ" sz="2000" b="1" dirty="0">
                          <a:solidFill>
                            <a:srgbClr val="000000"/>
                          </a:solidFill>
                          <a:latin typeface="Calibri"/>
                          <a:ea typeface="Calibri"/>
                          <a:cs typeface="Times New Roman"/>
                        </a:rPr>
                        <a:t>3.2 Inovace a zkvalitnění výuky prostřednictvím ICT</a:t>
                      </a:r>
                      <a:endParaRPr lang="cs-CZ" sz="2000" dirty="0">
                        <a:latin typeface="Calibri"/>
                        <a:ea typeface="Calibri"/>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pic>
        <p:nvPicPr>
          <p:cNvPr id="6" name="Picture 2"/>
          <p:cNvPicPr>
            <a:picLocks noChangeAspect="1" noChangeArrowheads="1"/>
          </p:cNvPicPr>
          <p:nvPr/>
        </p:nvPicPr>
        <p:blipFill>
          <a:blip r:embed="rId2" cstate="print"/>
          <a:srcRect/>
          <a:stretch>
            <a:fillRect/>
          </a:stretch>
        </p:blipFill>
        <p:spPr bwMode="auto">
          <a:xfrm>
            <a:off x="2627784" y="548680"/>
            <a:ext cx="3767138" cy="1328738"/>
          </a:xfrm>
          <a:prstGeom prst="rect">
            <a:avLst/>
          </a:prstGeom>
          <a:solidFill>
            <a:srgbClr val="FFFFFF"/>
          </a:solidFill>
          <a:ln w="9525">
            <a:noFill/>
            <a:miter lim="800000"/>
            <a:headEnd/>
            <a:tailEnd/>
          </a:ln>
        </p:spPr>
      </p:pic>
      <p:sp>
        <p:nvSpPr>
          <p:cNvPr id="7" name="TextovéPole 6"/>
          <p:cNvSpPr txBox="1"/>
          <p:nvPr/>
        </p:nvSpPr>
        <p:spPr>
          <a:xfrm>
            <a:off x="1187624" y="4509120"/>
            <a:ext cx="7128792" cy="1477328"/>
          </a:xfrm>
          <a:prstGeom prst="rect">
            <a:avLst/>
          </a:prstGeom>
          <a:noFill/>
        </p:spPr>
        <p:txBody>
          <a:bodyPr wrap="square" rtlCol="0">
            <a:spAutoFit/>
          </a:bodyPr>
          <a:lstStyle/>
          <a:p>
            <a:r>
              <a:rPr lang="cs-CZ" b="1" dirty="0" smtClean="0"/>
              <a:t>    Název DUM:  </a:t>
            </a:r>
            <a:r>
              <a:rPr lang="cs-CZ" dirty="0" smtClean="0"/>
              <a:t>VY_32_INOVACE_ IX </a:t>
            </a:r>
            <a:r>
              <a:rPr lang="cs-CZ" smtClean="0"/>
              <a:t>_2_06_Ich und meine Familie</a:t>
            </a:r>
            <a:endParaRPr lang="cs-CZ" dirty="0" smtClean="0"/>
          </a:p>
          <a:p>
            <a:endParaRPr lang="cs-CZ" b="1" dirty="0"/>
          </a:p>
          <a:p>
            <a:r>
              <a:rPr lang="cs-CZ" b="1" dirty="0" smtClean="0"/>
              <a:t>    Šablona číslo:  </a:t>
            </a:r>
            <a:r>
              <a:rPr lang="cs-CZ" dirty="0" smtClean="0"/>
              <a:t>IX</a:t>
            </a:r>
            <a:r>
              <a:rPr lang="cs-CZ" b="1" dirty="0" smtClean="0"/>
              <a:t>         Sada číslo:  </a:t>
            </a:r>
            <a:r>
              <a:rPr lang="cs-CZ" dirty="0"/>
              <a:t>2</a:t>
            </a:r>
            <a:r>
              <a:rPr lang="cs-CZ" dirty="0" smtClean="0"/>
              <a:t> </a:t>
            </a:r>
            <a:r>
              <a:rPr lang="cs-CZ" b="1" dirty="0" smtClean="0"/>
              <a:t>       Pořadové číslo DUM</a:t>
            </a:r>
            <a:r>
              <a:rPr lang="cs-CZ" b="1" smtClean="0"/>
              <a:t>: 06</a:t>
            </a:r>
            <a:endParaRPr lang="cs-CZ" dirty="0" smtClean="0"/>
          </a:p>
          <a:p>
            <a:endParaRPr lang="cs-CZ" b="1" dirty="0" smtClean="0"/>
          </a:p>
          <a:p>
            <a:r>
              <a:rPr lang="cs-CZ" b="1" dirty="0" smtClean="0"/>
              <a:t>    Autor: </a:t>
            </a:r>
            <a:r>
              <a:rPr lang="cs-CZ" dirty="0" smtClean="0"/>
              <a:t>Mgr. Radmila Sálová  </a:t>
            </a:r>
            <a:endParaRPr lang="cs-CZ" dirty="0"/>
          </a:p>
        </p:txBody>
      </p:sp>
    </p:spTree>
    <p:extLst>
      <p:ext uri="{BB962C8B-B14F-4D97-AF65-F5344CB8AC3E}">
        <p14:creationId xmlns:p14="http://schemas.microsoft.com/office/powerpoint/2010/main" xmlns="" val="37057886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404648" y="4509120"/>
            <a:ext cx="6512511" cy="1143000"/>
          </a:xfrm>
        </p:spPr>
        <p:txBody>
          <a:bodyPr/>
          <a:lstStyle/>
          <a:p>
            <a:endParaRPr lang="cs-CZ" dirty="0"/>
          </a:p>
        </p:txBody>
      </p:sp>
      <p:sp>
        <p:nvSpPr>
          <p:cNvPr id="3" name="Zástupný symbol pro obsah 2"/>
          <p:cNvSpPr>
            <a:spLocks noGrp="1"/>
          </p:cNvSpPr>
          <p:nvPr>
            <p:ph idx="1"/>
          </p:nvPr>
        </p:nvSpPr>
        <p:spPr/>
        <p:txBody>
          <a:bodyPr>
            <a:normAutofit fontScale="92500" lnSpcReduction="10000"/>
          </a:bodyPr>
          <a:lstStyle/>
          <a:p>
            <a:r>
              <a:rPr lang="cs-CZ" dirty="0" smtClean="0"/>
              <a:t>Anotace: </a:t>
            </a:r>
            <a:r>
              <a:rPr lang="cs-CZ" smtClean="0"/>
              <a:t>Žáci  představují sebe a svoji rodinu</a:t>
            </a:r>
            <a:endParaRPr lang="cs-CZ" dirty="0" smtClean="0"/>
          </a:p>
          <a:p>
            <a:r>
              <a:rPr lang="cs-CZ" dirty="0" smtClean="0"/>
              <a:t>Očekávaný výstup: Dokáží </a:t>
            </a:r>
            <a:r>
              <a:rPr lang="cs-CZ" smtClean="0"/>
              <a:t>podat  </a:t>
            </a:r>
            <a:r>
              <a:rPr lang="cs-CZ" dirty="0" smtClean="0"/>
              <a:t>základní </a:t>
            </a:r>
            <a:r>
              <a:rPr lang="cs-CZ" smtClean="0"/>
              <a:t>informace o sobě a svých nejbližších</a:t>
            </a:r>
            <a:endParaRPr lang="cs-CZ" dirty="0" smtClean="0"/>
          </a:p>
          <a:p>
            <a:r>
              <a:rPr lang="cs-CZ" dirty="0" smtClean="0"/>
              <a:t>Druh učebního materiálu: výklad – nácvik frází</a:t>
            </a:r>
          </a:p>
          <a:p>
            <a:r>
              <a:rPr lang="cs-CZ" dirty="0" smtClean="0"/>
              <a:t>Typická věková skupina: 13 – 14 let</a:t>
            </a:r>
          </a:p>
          <a:p>
            <a:r>
              <a:rPr lang="cs-CZ" smtClean="0"/>
              <a:t>Klíčová slova: Vater, Mutter, Bruder, Schwester, Oma, Opa, Tante, Onkel</a:t>
            </a:r>
            <a:endParaRPr lang="cs-CZ" dirty="0" smtClean="0"/>
          </a:p>
          <a:p>
            <a:r>
              <a:rPr lang="cs-CZ" dirty="0" smtClean="0"/>
              <a:t>Pomůcky a materiál: interaktivní tabule nebo PC</a:t>
            </a:r>
          </a:p>
          <a:p>
            <a:r>
              <a:rPr lang="cs-CZ" dirty="0" smtClean="0"/>
              <a:t>Ověřeno dne</a:t>
            </a:r>
            <a:r>
              <a:rPr lang="cs-CZ" smtClean="0"/>
              <a:t>: 22. 2. 2012</a:t>
            </a:r>
            <a:endParaRPr lang="cs-CZ" dirty="0" smtClean="0"/>
          </a:p>
          <a:p>
            <a:r>
              <a:rPr lang="cs-CZ" dirty="0" smtClean="0"/>
              <a:t>Ve třídě: 7.A</a:t>
            </a:r>
            <a:endParaRPr lang="cs-CZ" dirty="0"/>
          </a:p>
        </p:txBody>
      </p:sp>
    </p:spTree>
    <p:extLst>
      <p:ext uri="{BB962C8B-B14F-4D97-AF65-F5344CB8AC3E}">
        <p14:creationId xmlns:p14="http://schemas.microsoft.com/office/powerpoint/2010/main" xmlns="" val="172914587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1187624" y="980728"/>
            <a:ext cx="6400800" cy="5145752"/>
          </a:xfrm>
        </p:spPr>
        <p:txBody>
          <a:bodyPr>
            <a:normAutofit/>
          </a:bodyPr>
          <a:lstStyle/>
          <a:p>
            <a:r>
              <a:rPr lang="cs-CZ" dirty="0" smtClean="0"/>
              <a:t>Metodické zhodnocení a popis práce </a:t>
            </a:r>
            <a:r>
              <a:rPr lang="cs-CZ" dirty="0" smtClean="0"/>
              <a:t>                 s </a:t>
            </a:r>
            <a:r>
              <a:rPr lang="cs-CZ" dirty="0" smtClean="0"/>
              <a:t>digitálním učebním materiálem:</a:t>
            </a:r>
          </a:p>
          <a:p>
            <a:pPr marL="45720" indent="0">
              <a:buNone/>
            </a:pPr>
            <a:endParaRPr lang="cs-CZ" dirty="0" smtClean="0"/>
          </a:p>
          <a:p>
            <a:pPr>
              <a:buFont typeface="Arial" pitchFamily="34" charset="0"/>
              <a:buChar char="•"/>
            </a:pPr>
            <a:r>
              <a:rPr lang="cs-CZ" dirty="0" smtClean="0"/>
              <a:t>Žáci se seznámí se slovní zásobou  označující členy rodiny</a:t>
            </a:r>
          </a:p>
          <a:p>
            <a:pPr>
              <a:buFont typeface="Arial" pitchFamily="34" charset="0"/>
              <a:buChar char="•"/>
            </a:pPr>
            <a:r>
              <a:rPr lang="cs-CZ" dirty="0" smtClean="0"/>
              <a:t>Dokážou </a:t>
            </a:r>
            <a:r>
              <a:rPr lang="cs-CZ" dirty="0" smtClean="0"/>
              <a:t>je představit a označit příbuzenské vztahy mezi nimi</a:t>
            </a:r>
          </a:p>
        </p:txBody>
      </p:sp>
    </p:spTree>
    <p:extLst>
      <p:ext uri="{BB962C8B-B14F-4D97-AF65-F5344CB8AC3E}">
        <p14:creationId xmlns:p14="http://schemas.microsoft.com/office/powerpoint/2010/main" xmlns="" val="351352577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1331640" y="620688"/>
            <a:ext cx="6624735" cy="1224136"/>
          </a:xfrm>
        </p:spPr>
        <p:txBody>
          <a:bodyPr/>
          <a:lstStyle/>
          <a:p>
            <a:pPr algn="ctr"/>
            <a:r>
              <a:rPr lang="cs-CZ" sz="3600" dirty="0" smtClean="0"/>
              <a:t>      </a:t>
            </a:r>
            <a:endParaRPr lang="cs-CZ" sz="3600" dirty="0"/>
          </a:p>
        </p:txBody>
      </p:sp>
      <p:sp>
        <p:nvSpPr>
          <p:cNvPr id="3" name="Zástupný symbol pro obsah 2"/>
          <p:cNvSpPr>
            <a:spLocks noGrp="1"/>
          </p:cNvSpPr>
          <p:nvPr>
            <p:ph idx="1"/>
          </p:nvPr>
        </p:nvSpPr>
        <p:spPr>
          <a:xfrm>
            <a:off x="3707904" y="1270198"/>
            <a:ext cx="4608512" cy="4967114"/>
          </a:xfrm>
        </p:spPr>
        <p:txBody>
          <a:bodyPr>
            <a:normAutofit lnSpcReduction="10000"/>
          </a:bodyPr>
          <a:lstStyle/>
          <a:p>
            <a:pPr marL="0" indent="0">
              <a:buNone/>
            </a:pPr>
            <a:r>
              <a:rPr lang="cs-CZ" dirty="0" err="1" smtClean="0">
                <a:solidFill>
                  <a:schemeClr val="bg2">
                    <a:lumMod val="10000"/>
                  </a:schemeClr>
                </a:solidFill>
              </a:rPr>
              <a:t>Ich</a:t>
            </a:r>
            <a:r>
              <a:rPr lang="cs-CZ" dirty="0" smtClean="0">
                <a:solidFill>
                  <a:schemeClr val="bg2">
                    <a:lumMod val="10000"/>
                  </a:schemeClr>
                </a:solidFill>
              </a:rPr>
              <a:t> </a:t>
            </a:r>
            <a:r>
              <a:rPr lang="cs-CZ" err="1" smtClean="0">
                <a:solidFill>
                  <a:schemeClr val="bg2">
                    <a:lumMod val="10000"/>
                  </a:schemeClr>
                </a:solidFill>
              </a:rPr>
              <a:t>heiße</a:t>
            </a:r>
            <a:r>
              <a:rPr lang="cs-CZ" smtClean="0">
                <a:solidFill>
                  <a:schemeClr val="bg2">
                    <a:lumMod val="10000"/>
                  </a:schemeClr>
                </a:solidFill>
              </a:rPr>
              <a:t> Alex. Alex Klein. Und das ist meine Schwester Rosa. Wir sind Geschwister.</a:t>
            </a:r>
          </a:p>
          <a:p>
            <a:pPr marL="0" indent="0">
              <a:buNone/>
            </a:pPr>
            <a:r>
              <a:rPr lang="cs-CZ" smtClean="0">
                <a:solidFill>
                  <a:schemeClr val="bg2">
                    <a:lumMod val="10000"/>
                  </a:schemeClr>
                </a:solidFill>
              </a:rPr>
              <a:t>Mein Vater heißt Martin Klein und meine Mutter Inge Klein. Ich habe zwei Tanten und zwei Onkel. Vatis Schwester heißt Ute und Muttis Schwester heißt Monika. Der Bruder von meinem Vater heißt Karl und der Bruder von der Mutter heißt Kurt.</a:t>
            </a:r>
          </a:p>
          <a:p>
            <a:pPr marL="0" indent="0">
              <a:buNone/>
            </a:pPr>
            <a:endParaRPr lang="cs-CZ" dirty="0" smtClean="0"/>
          </a:p>
        </p:txBody>
      </p:sp>
      <p:pic>
        <p:nvPicPr>
          <p:cNvPr id="4" name="Picture 2" descr="C:\Users\salovar\AppData\Local\Microsoft\Windows\Temporary Internet Files\Content.IE5\WLCAY5BP\MC900397486[1].wm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55576" y="764704"/>
            <a:ext cx="2664296" cy="3816424"/>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6002931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1331640" y="620688"/>
            <a:ext cx="6624735" cy="1224136"/>
          </a:xfrm>
        </p:spPr>
        <p:txBody>
          <a:bodyPr/>
          <a:lstStyle/>
          <a:p>
            <a:pPr algn="ctr"/>
            <a:r>
              <a:rPr lang="cs-CZ" sz="3600" dirty="0" smtClean="0"/>
              <a:t>      </a:t>
            </a:r>
            <a:endParaRPr lang="cs-CZ" sz="3600" dirty="0"/>
          </a:p>
        </p:txBody>
      </p:sp>
      <p:sp>
        <p:nvSpPr>
          <p:cNvPr id="3" name="Zástupný symbol pro obsah 2"/>
          <p:cNvSpPr>
            <a:spLocks noGrp="1"/>
          </p:cNvSpPr>
          <p:nvPr>
            <p:ph idx="1"/>
          </p:nvPr>
        </p:nvSpPr>
        <p:spPr>
          <a:xfrm>
            <a:off x="683568" y="764704"/>
            <a:ext cx="5112568" cy="5472608"/>
          </a:xfrm>
        </p:spPr>
        <p:txBody>
          <a:bodyPr>
            <a:normAutofit fontScale="92500"/>
          </a:bodyPr>
          <a:lstStyle/>
          <a:p>
            <a:pPr marL="0" indent="0">
              <a:buNone/>
            </a:pPr>
            <a:r>
              <a:rPr lang="cs-CZ" smtClean="0">
                <a:solidFill>
                  <a:schemeClr val="bg2">
                    <a:lumMod val="10000"/>
                  </a:schemeClr>
                </a:solidFill>
              </a:rPr>
              <a:t>Wir haben auch zwei Omas und zwei Opas. Die Eltern von dem Vater heißen Erich und Margit Klein. Muttis Eltern heißen Oto und Angela Hirsch. Also meine Großväter heißen Erich und Oto und meine Großmütter heißen Margit und Angela.</a:t>
            </a:r>
          </a:p>
          <a:p>
            <a:pPr marL="0" indent="0">
              <a:buNone/>
            </a:pPr>
            <a:r>
              <a:rPr lang="cs-CZ" smtClean="0">
                <a:solidFill>
                  <a:schemeClr val="bg2">
                    <a:lumMod val="10000"/>
                  </a:schemeClr>
                </a:solidFill>
              </a:rPr>
              <a:t>Meine Großeltern Erich und Margit haben eine Tochter und zwei Söhne, Oto und Angela haben einen Sohn und zwei Töchter. Und hier ist unser Stammbaum:</a:t>
            </a:r>
            <a:endParaRPr lang="cs-CZ" dirty="0" smtClean="0">
              <a:solidFill>
                <a:schemeClr val="bg2">
                  <a:lumMod val="10000"/>
                </a:schemeClr>
              </a:solidFill>
            </a:endParaRPr>
          </a:p>
        </p:txBody>
      </p:sp>
      <p:pic>
        <p:nvPicPr>
          <p:cNvPr id="4" name="Picture 2" descr="C:\Users\salovar\AppData\Local\Microsoft\Windows\Temporary Internet Files\Content.IE5\WLCAY5BP\MC900397486[1].wm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940152" y="2276872"/>
            <a:ext cx="2664296" cy="3816424"/>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09306080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467544" y="1030530"/>
            <a:ext cx="8424936" cy="4796940"/>
          </a:xfrm>
          <a:prstGeom prst="rect">
            <a:avLst/>
          </a:prstGeom>
        </p:spPr>
      </p:pic>
    </p:spTree>
    <p:extLst>
      <p:ext uri="{BB962C8B-B14F-4D97-AF65-F5344CB8AC3E}">
        <p14:creationId xmlns:p14="http://schemas.microsoft.com/office/powerpoint/2010/main" xmlns="" val="278060297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Nadpis 8"/>
          <p:cNvSpPr>
            <a:spLocks noGrp="1"/>
          </p:cNvSpPr>
          <p:nvPr>
            <p:ph type="title"/>
          </p:nvPr>
        </p:nvSpPr>
        <p:spPr>
          <a:xfrm>
            <a:off x="1331640" y="548680"/>
            <a:ext cx="7239000" cy="936104"/>
          </a:xfrm>
        </p:spPr>
        <p:txBody>
          <a:bodyPr vert="horz" lIns="91440" tIns="45720" rIns="91440" bIns="45720" rtlCol="0">
            <a:normAutofit/>
          </a:bodyPr>
          <a:lstStyle/>
          <a:p>
            <a:pPr marL="342900" indent="-342900">
              <a:spcBef>
                <a:spcPct val="20000"/>
              </a:spcBef>
              <a:buFont typeface="Arial" pitchFamily="34" charset="0"/>
              <a:buChar char="»"/>
            </a:pPr>
            <a:r>
              <a:rPr lang="cs-CZ" sz="2800" b="0" dirty="0" err="1" smtClean="0">
                <a:solidFill>
                  <a:schemeClr val="tx2"/>
                </a:solidFill>
                <a:effectLst/>
                <a:latin typeface="+mn-lt"/>
                <a:ea typeface="+mn-ea"/>
                <a:cs typeface="+mn-cs"/>
              </a:rPr>
              <a:t>Und</a:t>
            </a:r>
            <a:r>
              <a:rPr lang="cs-CZ" sz="2800" b="0" dirty="0" smtClean="0">
                <a:solidFill>
                  <a:schemeClr val="tx2"/>
                </a:solidFill>
                <a:effectLst/>
                <a:latin typeface="+mn-lt"/>
                <a:ea typeface="+mn-ea"/>
                <a:cs typeface="+mn-cs"/>
              </a:rPr>
              <a:t> </a:t>
            </a:r>
            <a:r>
              <a:rPr lang="cs-CZ" sz="2800" b="0" dirty="0" err="1" smtClean="0">
                <a:solidFill>
                  <a:schemeClr val="tx2"/>
                </a:solidFill>
                <a:effectLst/>
                <a:latin typeface="+mn-lt"/>
                <a:ea typeface="+mn-ea"/>
                <a:cs typeface="+mn-cs"/>
              </a:rPr>
              <a:t>jetzt</a:t>
            </a:r>
            <a:r>
              <a:rPr lang="cs-CZ" sz="2800" b="0" dirty="0" smtClean="0">
                <a:solidFill>
                  <a:schemeClr val="tx2"/>
                </a:solidFill>
                <a:effectLst/>
                <a:latin typeface="+mn-lt"/>
                <a:ea typeface="+mn-ea"/>
                <a:cs typeface="+mn-cs"/>
              </a:rPr>
              <a:t> </a:t>
            </a:r>
            <a:r>
              <a:rPr lang="cs-CZ" sz="2800" b="0" smtClean="0">
                <a:solidFill>
                  <a:schemeClr val="tx2"/>
                </a:solidFill>
                <a:effectLst/>
                <a:latin typeface="+mn-lt"/>
                <a:ea typeface="+mn-ea"/>
                <a:cs typeface="+mn-cs"/>
              </a:rPr>
              <a:t>– antworte bitte:</a:t>
            </a:r>
            <a:endParaRPr lang="cs-CZ" sz="2800" b="0" dirty="0">
              <a:solidFill>
                <a:schemeClr val="tx2"/>
              </a:solidFill>
              <a:effectLst/>
              <a:latin typeface="+mn-lt"/>
              <a:ea typeface="+mn-ea"/>
              <a:cs typeface="+mn-cs"/>
            </a:endParaRPr>
          </a:p>
        </p:txBody>
      </p:sp>
      <p:sp>
        <p:nvSpPr>
          <p:cNvPr id="3" name="Podnadpis 2"/>
          <p:cNvSpPr>
            <a:spLocks noGrp="1"/>
          </p:cNvSpPr>
          <p:nvPr>
            <p:ph idx="1"/>
          </p:nvPr>
        </p:nvSpPr>
        <p:spPr>
          <a:xfrm>
            <a:off x="1219200" y="1844824"/>
            <a:ext cx="7467600" cy="4248472"/>
          </a:xfrm>
        </p:spPr>
        <p:txBody>
          <a:bodyPr>
            <a:noAutofit/>
          </a:bodyPr>
          <a:lstStyle/>
          <a:p>
            <a:pPr marL="0" indent="0">
              <a:buNone/>
            </a:pPr>
            <a:r>
              <a:rPr lang="cs-CZ" smtClean="0"/>
              <a:t> </a:t>
            </a:r>
            <a:r>
              <a:rPr lang="cs-CZ" smtClean="0">
                <a:solidFill>
                  <a:schemeClr val="bg2">
                    <a:lumMod val="10000"/>
                  </a:schemeClr>
                </a:solidFill>
              </a:rPr>
              <a:t>Ist Margit die Mutter von Karl?</a:t>
            </a:r>
          </a:p>
          <a:p>
            <a:pPr marL="0" indent="0">
              <a:buNone/>
            </a:pPr>
            <a:r>
              <a:rPr lang="cs-CZ">
                <a:solidFill>
                  <a:schemeClr val="bg2">
                    <a:lumMod val="10000"/>
                  </a:schemeClr>
                </a:solidFill>
              </a:rPr>
              <a:t> </a:t>
            </a:r>
            <a:r>
              <a:rPr lang="cs-CZ" smtClean="0">
                <a:solidFill>
                  <a:schemeClr val="bg2">
                    <a:lumMod val="10000"/>
                  </a:schemeClr>
                </a:solidFill>
              </a:rPr>
              <a:t>Wie heißt der Bruder von Inge?</a:t>
            </a:r>
          </a:p>
          <a:p>
            <a:pPr marL="0" indent="0">
              <a:buNone/>
            </a:pPr>
            <a:r>
              <a:rPr lang="cs-CZ">
                <a:solidFill>
                  <a:schemeClr val="bg2">
                    <a:lumMod val="10000"/>
                  </a:schemeClr>
                </a:solidFill>
              </a:rPr>
              <a:t> </a:t>
            </a:r>
            <a:r>
              <a:rPr lang="cs-CZ" smtClean="0">
                <a:solidFill>
                  <a:schemeClr val="bg2">
                    <a:lumMod val="10000"/>
                  </a:schemeClr>
                </a:solidFill>
              </a:rPr>
              <a:t>Ist Oto der Vater von Kurt?</a:t>
            </a:r>
          </a:p>
          <a:p>
            <a:pPr marL="0" indent="0">
              <a:buNone/>
            </a:pPr>
            <a:r>
              <a:rPr lang="cs-CZ">
                <a:solidFill>
                  <a:schemeClr val="bg2">
                    <a:lumMod val="10000"/>
                  </a:schemeClr>
                </a:solidFill>
              </a:rPr>
              <a:t> </a:t>
            </a:r>
            <a:r>
              <a:rPr lang="cs-CZ" smtClean="0">
                <a:solidFill>
                  <a:schemeClr val="bg2">
                    <a:lumMod val="10000"/>
                  </a:schemeClr>
                </a:solidFill>
              </a:rPr>
              <a:t>Hat Alex einen Bruder oder eine Schwester?</a:t>
            </a:r>
          </a:p>
          <a:p>
            <a:pPr marL="0" indent="0">
              <a:buNone/>
            </a:pPr>
            <a:r>
              <a:rPr lang="cs-CZ">
                <a:solidFill>
                  <a:schemeClr val="bg2">
                    <a:lumMod val="10000"/>
                  </a:schemeClr>
                </a:solidFill>
              </a:rPr>
              <a:t> </a:t>
            </a:r>
            <a:r>
              <a:rPr lang="cs-CZ" smtClean="0">
                <a:solidFill>
                  <a:schemeClr val="bg2">
                    <a:lumMod val="10000"/>
                  </a:schemeClr>
                </a:solidFill>
              </a:rPr>
              <a:t>Ist Rosa die Tochter von Martin und Inge?</a:t>
            </a:r>
          </a:p>
          <a:p>
            <a:pPr marL="0" indent="0">
              <a:buNone/>
            </a:pPr>
            <a:r>
              <a:rPr lang="cs-CZ">
                <a:solidFill>
                  <a:schemeClr val="bg2">
                    <a:lumMod val="10000"/>
                  </a:schemeClr>
                </a:solidFill>
              </a:rPr>
              <a:t> </a:t>
            </a:r>
            <a:r>
              <a:rPr lang="cs-CZ" smtClean="0">
                <a:solidFill>
                  <a:schemeClr val="bg2">
                    <a:lumMod val="10000"/>
                  </a:schemeClr>
                </a:solidFill>
              </a:rPr>
              <a:t>Sind Oto und Angela die Eltern von Martin?</a:t>
            </a:r>
          </a:p>
          <a:p>
            <a:pPr marL="0" indent="0">
              <a:buNone/>
            </a:pPr>
            <a:r>
              <a:rPr lang="cs-CZ">
                <a:solidFill>
                  <a:schemeClr val="bg2">
                    <a:lumMod val="10000"/>
                  </a:schemeClr>
                </a:solidFill>
              </a:rPr>
              <a:t> </a:t>
            </a:r>
            <a:r>
              <a:rPr lang="cs-CZ" smtClean="0">
                <a:solidFill>
                  <a:schemeClr val="bg2">
                    <a:lumMod val="10000"/>
                  </a:schemeClr>
                </a:solidFill>
              </a:rPr>
              <a:t>Wie heißen Rosas Tanten?</a:t>
            </a:r>
          </a:p>
          <a:p>
            <a:pPr marL="0" indent="0">
              <a:buNone/>
            </a:pPr>
            <a:r>
              <a:rPr lang="cs-CZ">
                <a:solidFill>
                  <a:schemeClr val="bg2">
                    <a:lumMod val="10000"/>
                  </a:schemeClr>
                </a:solidFill>
              </a:rPr>
              <a:t> </a:t>
            </a:r>
            <a:r>
              <a:rPr lang="cs-CZ" smtClean="0">
                <a:solidFill>
                  <a:schemeClr val="bg2">
                    <a:lumMod val="10000"/>
                  </a:schemeClr>
                </a:solidFill>
              </a:rPr>
              <a:t>Wer ist Margit?</a:t>
            </a:r>
            <a:endParaRPr lang="cs-CZ" dirty="0" smtClean="0"/>
          </a:p>
          <a:p>
            <a:endParaRPr lang="cs-CZ" dirty="0"/>
          </a:p>
        </p:txBody>
      </p:sp>
    </p:spTree>
    <p:extLst>
      <p:ext uri="{BB962C8B-B14F-4D97-AF65-F5344CB8AC3E}">
        <p14:creationId xmlns:p14="http://schemas.microsoft.com/office/powerpoint/2010/main" xmlns="" val="62609652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2510025" y="3244334"/>
            <a:ext cx="4123949" cy="369332"/>
          </a:xfrm>
          <a:prstGeom prst="rect">
            <a:avLst/>
          </a:prstGeom>
        </p:spPr>
        <p:txBody>
          <a:bodyPr wrap="none">
            <a:spAutoFit/>
          </a:bodyPr>
          <a:lstStyle/>
          <a:p>
            <a:r>
              <a:rPr lang="cs-CZ" dirty="0"/>
              <a:t>http://office.microsoft.com/cs-cz/images/</a:t>
            </a:r>
          </a:p>
        </p:txBody>
      </p:sp>
    </p:spTree>
    <p:extLst>
      <p:ext uri="{BB962C8B-B14F-4D97-AF65-F5344CB8AC3E}">
        <p14:creationId xmlns:p14="http://schemas.microsoft.com/office/powerpoint/2010/main" xmlns="" val="104829183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rmal">
  <a:themeElements>
    <a:clrScheme name="Thermal">
      <a:dk1>
        <a:srgbClr val="4D5B6B"/>
      </a:dk1>
      <a:lt1>
        <a:srgbClr val="FFFFFF"/>
      </a:lt1>
      <a:dk2>
        <a:srgbClr val="675D59"/>
      </a:dk2>
      <a:lt2>
        <a:srgbClr val="E8DED8"/>
      </a:lt2>
      <a:accent1>
        <a:srgbClr val="FF7605"/>
      </a:accent1>
      <a:accent2>
        <a:srgbClr val="7F7F7F"/>
      </a:accent2>
      <a:accent3>
        <a:srgbClr val="7F5185"/>
      </a:accent3>
      <a:accent4>
        <a:srgbClr val="89AAD3"/>
      </a:accent4>
      <a:accent5>
        <a:srgbClr val="8F5B4B"/>
      </a:accent5>
      <a:accent6>
        <a:srgbClr val="C84340"/>
      </a:accent6>
      <a:hlink>
        <a:srgbClr val="89AAD3"/>
      </a:hlink>
      <a:folHlink>
        <a:srgbClr val="795185"/>
      </a:folHlink>
    </a:clrScheme>
    <a:fontScheme name="Thermal">
      <a:maj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hermal">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15875" cap="flat" cmpd="sng" algn="ctr">
          <a:solidFill>
            <a:schemeClr val="phClr"/>
          </a:solidFill>
          <a:prstDash val="solid"/>
        </a:ln>
        <a:ln w="3175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63500" dist="38100" dir="8100000" rotWithShape="0">
              <a:srgbClr val="000000">
                <a:alpha val="45000"/>
              </a:srgbClr>
            </a:outerShdw>
          </a:effectLst>
        </a:effectStyle>
        <a:effectStyle>
          <a:effectLst>
            <a:outerShdw blurRad="101600" dist="63500" dir="8100000" rotWithShape="0">
              <a:srgbClr val="000000">
                <a:alpha val="40000"/>
              </a:srgbClr>
            </a:outerShdw>
          </a:effectLst>
          <a:scene3d>
            <a:camera prst="orthographicFront">
              <a:rot lat="0" lon="0" rev="0"/>
            </a:camera>
            <a:lightRig rig="threePt" dir="t">
              <a:rot lat="0" lon="0" rev="3000000"/>
            </a:lightRig>
          </a:scene3d>
          <a:sp3d>
            <a:bevelT h="19050"/>
          </a:sp3d>
        </a:effectStyle>
      </a:effectStyleLst>
      <a:bgFillStyleLst>
        <a:solidFill>
          <a:schemeClr val="phClr"/>
        </a:solidFill>
        <a:gradFill rotWithShape="1">
          <a:gsLst>
            <a:gs pos="0">
              <a:schemeClr val="phClr">
                <a:tint val="100000"/>
                <a:lumMod val="125000"/>
              </a:schemeClr>
            </a:gs>
            <a:gs pos="55000">
              <a:schemeClr val="phClr">
                <a:shade val="100000"/>
                <a:satMod val="100000"/>
                <a:lumMod val="100000"/>
              </a:schemeClr>
            </a:gs>
            <a:gs pos="100000">
              <a:schemeClr val="phClr">
                <a:shade val="90000"/>
                <a:satMod val="300000"/>
                <a:lumMod val="95000"/>
              </a:schemeClr>
            </a:gs>
          </a:gsLst>
          <a:lin ang="5400000" scaled="0"/>
        </a:gradFill>
        <a:blipFill>
          <a:blip xmlns:r="http://schemas.openxmlformats.org/officeDocument/2006/relationships" r:embed="rId1">
            <a:duotone>
              <a:schemeClr val="phClr">
                <a:shade val="80000"/>
              </a:schemeClr>
              <a:schemeClr val="phClr">
                <a:tint val="98000"/>
                <a:satMod val="13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Teplo</Template>
  <TotalTime>382</TotalTime>
  <Words>371</Words>
  <Application>Microsoft Office PowerPoint</Application>
  <PresentationFormat>Předvádění na obrazovce (4:3)</PresentationFormat>
  <Paragraphs>41</Paragraphs>
  <Slides>8</Slides>
  <Notes>2</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Thermal</vt:lpstr>
      <vt:lpstr>Snímek 1</vt:lpstr>
      <vt:lpstr>Snímek 2</vt:lpstr>
      <vt:lpstr>Snímek 3</vt:lpstr>
      <vt:lpstr>      </vt:lpstr>
      <vt:lpstr>      </vt:lpstr>
      <vt:lpstr>Snímek 6</vt:lpstr>
      <vt:lpstr>Und jetzt – antworte bitte:</vt:lpstr>
      <vt:lpstr>Snímek 8</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salovar</dc:creator>
  <cp:lastModifiedBy>Dum</cp:lastModifiedBy>
  <cp:revision>42</cp:revision>
  <dcterms:created xsi:type="dcterms:W3CDTF">2012-10-28T12:20:09Z</dcterms:created>
  <dcterms:modified xsi:type="dcterms:W3CDTF">2013-03-04T14:55:53Z</dcterms:modified>
</cp:coreProperties>
</file>