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59" r:id="rId4"/>
    <p:sldId id="271" r:id="rId5"/>
    <p:sldId id="274" r:id="rId6"/>
    <p:sldId id="269" r:id="rId7"/>
    <p:sldId id="278" r:id="rId8"/>
    <p:sldId id="275" r:id="rId9"/>
    <p:sldId id="279" r:id="rId10"/>
    <p:sldId id="276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192" autoAdjust="0"/>
  </p:normalViewPr>
  <p:slideViewPr>
    <p:cSldViewPr>
      <p:cViewPr varScale="1">
        <p:scale>
          <a:sx n="61" d="100"/>
          <a:sy n="61" d="100"/>
        </p:scale>
        <p:origin x="-162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86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498A7A-5958-4859-81E4-EAF35C1EB30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ED7BB09-D710-4E39-8569-2C584BAF6FEC}">
      <dgm:prSet phldrT="[Text]"/>
      <dgm:spPr/>
      <dgm:t>
        <a:bodyPr/>
        <a:lstStyle/>
        <a:p>
          <a:r>
            <a:rPr lang="cs-CZ" b="1" dirty="0" err="1" smtClean="0"/>
            <a:t>ich</a:t>
          </a:r>
          <a:endParaRPr lang="cs-CZ" b="1" dirty="0"/>
        </a:p>
      </dgm:t>
    </dgm:pt>
    <dgm:pt modelId="{273CE7D4-288A-49C0-B52F-CB45C2243219}" type="parTrans" cxnId="{6FD3FB79-6A29-47B5-A36E-850939FDBA0E}">
      <dgm:prSet/>
      <dgm:spPr/>
      <dgm:t>
        <a:bodyPr/>
        <a:lstStyle/>
        <a:p>
          <a:endParaRPr lang="cs-CZ"/>
        </a:p>
      </dgm:t>
    </dgm:pt>
    <dgm:pt modelId="{935EDA09-C236-4CAD-89F5-5ACB4FB9521F}" type="sibTrans" cxnId="{6FD3FB79-6A29-47B5-A36E-850939FDBA0E}">
      <dgm:prSet/>
      <dgm:spPr/>
      <dgm:t>
        <a:bodyPr/>
        <a:lstStyle/>
        <a:p>
          <a:endParaRPr lang="cs-CZ"/>
        </a:p>
      </dgm:t>
    </dgm:pt>
    <dgm:pt modelId="{07D3E82E-D458-48C2-A552-334176620AE7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spreche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81380666-EE78-4612-9F49-81C58F42BB82}" type="parTrans" cxnId="{4D6166F3-A2EE-4FB6-8FE9-79FE6F6D0D07}">
      <dgm:prSet/>
      <dgm:spPr/>
      <dgm:t>
        <a:bodyPr/>
        <a:lstStyle/>
        <a:p>
          <a:endParaRPr lang="cs-CZ"/>
        </a:p>
      </dgm:t>
    </dgm:pt>
    <dgm:pt modelId="{8DAF015C-6A42-40DA-A7D8-CC2AC4E9DE9A}" type="sibTrans" cxnId="{4D6166F3-A2EE-4FB6-8FE9-79FE6F6D0D07}">
      <dgm:prSet/>
      <dgm:spPr/>
      <dgm:t>
        <a:bodyPr/>
        <a:lstStyle/>
        <a:p>
          <a:endParaRPr lang="cs-CZ"/>
        </a:p>
      </dgm:t>
    </dgm:pt>
    <dgm:pt modelId="{F600F21F-F5A4-4418-992D-A01A4CB88FB2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gebe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C9CB19CE-7F75-4BA3-B576-97E2AF8017F2}" type="parTrans" cxnId="{31DBC9F3-03B9-4D25-8166-E6BAA2F110B7}">
      <dgm:prSet/>
      <dgm:spPr/>
      <dgm:t>
        <a:bodyPr/>
        <a:lstStyle/>
        <a:p>
          <a:endParaRPr lang="cs-CZ"/>
        </a:p>
      </dgm:t>
    </dgm:pt>
    <dgm:pt modelId="{FB3228AE-AD69-4EC4-B94E-9ECD1C9DC62F}" type="sibTrans" cxnId="{31DBC9F3-03B9-4D25-8166-E6BAA2F110B7}">
      <dgm:prSet/>
      <dgm:spPr/>
      <dgm:t>
        <a:bodyPr/>
        <a:lstStyle/>
        <a:p>
          <a:endParaRPr lang="cs-CZ"/>
        </a:p>
      </dgm:t>
    </dgm:pt>
    <dgm:pt modelId="{1A16FD59-9770-4C43-A1A5-46205C6997AD}">
      <dgm:prSet phldrT="[Text]"/>
      <dgm:spPr/>
      <dgm:t>
        <a:bodyPr/>
        <a:lstStyle/>
        <a:p>
          <a:r>
            <a:rPr lang="cs-CZ" b="1" dirty="0" err="1" smtClean="0"/>
            <a:t>du</a:t>
          </a:r>
          <a:endParaRPr lang="cs-CZ" b="1" dirty="0"/>
        </a:p>
      </dgm:t>
    </dgm:pt>
    <dgm:pt modelId="{3A8C28EB-0809-4D97-B0D5-6DD20137B975}" type="parTrans" cxnId="{328779A7-3CC6-4775-AE57-EDDAA81D5167}">
      <dgm:prSet/>
      <dgm:spPr/>
      <dgm:t>
        <a:bodyPr/>
        <a:lstStyle/>
        <a:p>
          <a:endParaRPr lang="cs-CZ"/>
        </a:p>
      </dgm:t>
    </dgm:pt>
    <dgm:pt modelId="{843CD3D9-AB10-485F-9BA0-00E76CEEC072}" type="sibTrans" cxnId="{328779A7-3CC6-4775-AE57-EDDAA81D5167}">
      <dgm:prSet/>
      <dgm:spPr/>
      <dgm:t>
        <a:bodyPr/>
        <a:lstStyle/>
        <a:p>
          <a:endParaRPr lang="cs-CZ"/>
        </a:p>
      </dgm:t>
    </dgm:pt>
    <dgm:pt modelId="{66FBC475-DFCA-4274-B85F-D1F263B23CEF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spr</a:t>
          </a:r>
          <a:r>
            <a:rPr lang="cs-CZ" smtClean="0">
              <a:solidFill>
                <a:srgbClr val="FF0000"/>
              </a:solidFill>
            </a:rPr>
            <a:t>i</a:t>
          </a:r>
          <a:r>
            <a:rPr lang="cs-CZ" smtClean="0">
              <a:solidFill>
                <a:schemeClr val="bg2">
                  <a:lumMod val="10000"/>
                </a:schemeClr>
              </a:solidFill>
            </a:rPr>
            <a:t>chst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389263C5-FCC9-4354-81A3-5DA7E0D8B48F}" type="parTrans" cxnId="{41E75807-3CC9-427C-81D7-FE3998EDE0CB}">
      <dgm:prSet/>
      <dgm:spPr/>
      <dgm:t>
        <a:bodyPr/>
        <a:lstStyle/>
        <a:p>
          <a:endParaRPr lang="cs-CZ"/>
        </a:p>
      </dgm:t>
    </dgm:pt>
    <dgm:pt modelId="{6CFB722D-681F-46BD-A6D0-0AB3EE69FCDD}" type="sibTrans" cxnId="{41E75807-3CC9-427C-81D7-FE3998EDE0CB}">
      <dgm:prSet/>
      <dgm:spPr/>
      <dgm:t>
        <a:bodyPr/>
        <a:lstStyle/>
        <a:p>
          <a:endParaRPr lang="cs-CZ"/>
        </a:p>
      </dgm:t>
    </dgm:pt>
    <dgm:pt modelId="{D0C34488-C5B1-4EAD-913D-75649DA2BE33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g</a:t>
          </a:r>
          <a:r>
            <a:rPr lang="cs-CZ" smtClean="0">
              <a:solidFill>
                <a:srgbClr val="FF0000"/>
              </a:solidFill>
            </a:rPr>
            <a:t>i</a:t>
          </a:r>
          <a:r>
            <a:rPr lang="cs-CZ" smtClean="0">
              <a:solidFill>
                <a:schemeClr val="bg2">
                  <a:lumMod val="10000"/>
                </a:schemeClr>
              </a:solidFill>
            </a:rPr>
            <a:t>bst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1BE60EF3-E03D-4F0D-B47A-EFEDA5C58B2C}" type="parTrans" cxnId="{97A181C4-1822-4308-BA1D-01118979BAF3}">
      <dgm:prSet/>
      <dgm:spPr/>
      <dgm:t>
        <a:bodyPr/>
        <a:lstStyle/>
        <a:p>
          <a:endParaRPr lang="cs-CZ"/>
        </a:p>
      </dgm:t>
    </dgm:pt>
    <dgm:pt modelId="{F0038865-4260-46D3-8073-31181184D09F}" type="sibTrans" cxnId="{97A181C4-1822-4308-BA1D-01118979BAF3}">
      <dgm:prSet/>
      <dgm:spPr/>
      <dgm:t>
        <a:bodyPr/>
        <a:lstStyle/>
        <a:p>
          <a:endParaRPr lang="cs-CZ"/>
        </a:p>
      </dgm:t>
    </dgm:pt>
    <dgm:pt modelId="{E97ABF62-8CC7-421C-8000-883A1E00A070}">
      <dgm:prSet phldrT="[Text]"/>
      <dgm:spPr/>
      <dgm:t>
        <a:bodyPr/>
        <a:lstStyle/>
        <a:p>
          <a:r>
            <a:rPr lang="cs-CZ" b="1" dirty="0" err="1" smtClean="0"/>
            <a:t>er</a:t>
          </a:r>
          <a:endParaRPr lang="cs-CZ" b="1" dirty="0"/>
        </a:p>
      </dgm:t>
    </dgm:pt>
    <dgm:pt modelId="{B463ED6A-FC56-44DA-B414-C002EBADEBB7}" type="parTrans" cxnId="{193A4A46-13A7-46EB-B9CC-CB8E476D43C1}">
      <dgm:prSet/>
      <dgm:spPr/>
      <dgm:t>
        <a:bodyPr/>
        <a:lstStyle/>
        <a:p>
          <a:endParaRPr lang="cs-CZ"/>
        </a:p>
      </dgm:t>
    </dgm:pt>
    <dgm:pt modelId="{270BE66F-0C8B-451B-BF1A-75EBD088203B}" type="sibTrans" cxnId="{193A4A46-13A7-46EB-B9CC-CB8E476D43C1}">
      <dgm:prSet/>
      <dgm:spPr/>
      <dgm:t>
        <a:bodyPr/>
        <a:lstStyle/>
        <a:p>
          <a:endParaRPr lang="cs-CZ"/>
        </a:p>
      </dgm:t>
    </dgm:pt>
    <dgm:pt modelId="{C68424EA-170B-449C-B5C4-8E4124F60E3F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spr</a:t>
          </a:r>
          <a:r>
            <a:rPr lang="cs-CZ" smtClean="0">
              <a:solidFill>
                <a:srgbClr val="FF0000"/>
              </a:solidFill>
            </a:rPr>
            <a:t>i</a:t>
          </a:r>
          <a:r>
            <a:rPr lang="cs-CZ" smtClean="0">
              <a:solidFill>
                <a:schemeClr val="bg2">
                  <a:lumMod val="10000"/>
                </a:schemeClr>
              </a:solidFill>
            </a:rPr>
            <a:t>cht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B8AE3A72-3016-4A1D-A315-39BC8739FB77}" type="parTrans" cxnId="{7DE1F69B-84E9-4F4E-B443-0044D9FA5DC3}">
      <dgm:prSet/>
      <dgm:spPr/>
      <dgm:t>
        <a:bodyPr/>
        <a:lstStyle/>
        <a:p>
          <a:endParaRPr lang="cs-CZ"/>
        </a:p>
      </dgm:t>
    </dgm:pt>
    <dgm:pt modelId="{908EABAF-9E4A-44DB-9BA4-9195BABEA67C}" type="sibTrans" cxnId="{7DE1F69B-84E9-4F4E-B443-0044D9FA5DC3}">
      <dgm:prSet/>
      <dgm:spPr/>
      <dgm:t>
        <a:bodyPr/>
        <a:lstStyle/>
        <a:p>
          <a:endParaRPr lang="cs-CZ"/>
        </a:p>
      </dgm:t>
    </dgm:pt>
    <dgm:pt modelId="{7FB92CB6-0859-4BF4-8F63-E0921182F23E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g</a:t>
          </a:r>
          <a:r>
            <a:rPr lang="cs-CZ" smtClean="0">
              <a:solidFill>
                <a:srgbClr val="FF0000"/>
              </a:solidFill>
            </a:rPr>
            <a:t>i</a:t>
          </a:r>
          <a:r>
            <a:rPr lang="cs-CZ" smtClean="0">
              <a:solidFill>
                <a:schemeClr val="bg2">
                  <a:lumMod val="10000"/>
                </a:schemeClr>
              </a:solidFill>
            </a:rPr>
            <a:t>bt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E6BFE30A-02D9-40BB-BEF9-7D3D31D175A9}" type="parTrans" cxnId="{75DE2BBF-8D33-41F0-A7AF-84C06C2CB6F8}">
      <dgm:prSet/>
      <dgm:spPr/>
      <dgm:t>
        <a:bodyPr/>
        <a:lstStyle/>
        <a:p>
          <a:endParaRPr lang="cs-CZ"/>
        </a:p>
      </dgm:t>
    </dgm:pt>
    <dgm:pt modelId="{30C4DD77-1EAB-45CF-AC49-4D1ED4379F20}" type="sibTrans" cxnId="{75DE2BBF-8D33-41F0-A7AF-84C06C2CB6F8}">
      <dgm:prSet/>
      <dgm:spPr/>
      <dgm:t>
        <a:bodyPr/>
        <a:lstStyle/>
        <a:p>
          <a:endParaRPr lang="cs-CZ"/>
        </a:p>
      </dgm:t>
    </dgm:pt>
    <dgm:pt modelId="{0C59CC71-CB90-475B-A477-F62914CF79EC}" type="pres">
      <dgm:prSet presAssocID="{E5498A7A-5958-4859-81E4-EAF35C1EB30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8CB37B-E9F9-48E1-A8A5-673EA2CC03C3}" type="pres">
      <dgm:prSet presAssocID="{BED7BB09-D710-4E39-8569-2C584BAF6FEC}" presName="composite" presStyleCnt="0"/>
      <dgm:spPr/>
    </dgm:pt>
    <dgm:pt modelId="{EB518A67-111B-46F3-8FCA-57F955181224}" type="pres">
      <dgm:prSet presAssocID="{BED7BB09-D710-4E39-8569-2C584BAF6FEC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4B2CEF-EF57-4D64-82B8-0A3C9C2BD93A}" type="pres">
      <dgm:prSet presAssocID="{BED7BB09-D710-4E39-8569-2C584BAF6FEC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5AA629-9195-46CF-AC58-DB3337F6A062}" type="pres">
      <dgm:prSet presAssocID="{935EDA09-C236-4CAD-89F5-5ACB4FB9521F}" presName="sp" presStyleCnt="0"/>
      <dgm:spPr/>
    </dgm:pt>
    <dgm:pt modelId="{4D3D2216-0AA0-429A-AFA6-563E2B46B75F}" type="pres">
      <dgm:prSet presAssocID="{1A16FD59-9770-4C43-A1A5-46205C6997AD}" presName="composite" presStyleCnt="0"/>
      <dgm:spPr/>
    </dgm:pt>
    <dgm:pt modelId="{71587F4E-5BF8-446A-8CB2-B9B5D838C8F0}" type="pres">
      <dgm:prSet presAssocID="{1A16FD59-9770-4C43-A1A5-46205C6997AD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B5281C-A3E7-476C-AAD8-FF0E3BD2024E}" type="pres">
      <dgm:prSet presAssocID="{1A16FD59-9770-4C43-A1A5-46205C6997AD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573579-94D3-43FE-901A-04E69583E211}" type="pres">
      <dgm:prSet presAssocID="{843CD3D9-AB10-485F-9BA0-00E76CEEC072}" presName="sp" presStyleCnt="0"/>
      <dgm:spPr/>
    </dgm:pt>
    <dgm:pt modelId="{F6A2CAA3-54F1-4B61-A27D-1CB76EEBF026}" type="pres">
      <dgm:prSet presAssocID="{E97ABF62-8CC7-421C-8000-883A1E00A070}" presName="composite" presStyleCnt="0"/>
      <dgm:spPr/>
    </dgm:pt>
    <dgm:pt modelId="{C3FBE4C3-AD26-44B9-B95B-44DE93E102F1}" type="pres">
      <dgm:prSet presAssocID="{E97ABF62-8CC7-421C-8000-883A1E00A070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838169-5B9C-4D16-AE76-F04BE5F09AF2}" type="pres">
      <dgm:prSet presAssocID="{E97ABF62-8CC7-421C-8000-883A1E00A070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9DC0A7-E9B1-4AF7-B366-6C5A3422A621}" type="presOf" srcId="{66FBC475-DFCA-4274-B85F-D1F263B23CEF}" destId="{B1B5281C-A3E7-476C-AAD8-FF0E3BD2024E}" srcOrd="0" destOrd="0" presId="urn:microsoft.com/office/officeart/2005/8/layout/chevron2"/>
    <dgm:cxn modelId="{948F2327-928A-4DAE-9281-D3086B4725DC}" type="presOf" srcId="{07D3E82E-D458-48C2-A552-334176620AE7}" destId="{AF4B2CEF-EF57-4D64-82B8-0A3C9C2BD93A}" srcOrd="0" destOrd="0" presId="urn:microsoft.com/office/officeart/2005/8/layout/chevron2"/>
    <dgm:cxn modelId="{7CF1AD22-2C18-4091-98C9-6E2412EA3E26}" type="presOf" srcId="{E5498A7A-5958-4859-81E4-EAF35C1EB30D}" destId="{0C59CC71-CB90-475B-A477-F62914CF79EC}" srcOrd="0" destOrd="0" presId="urn:microsoft.com/office/officeart/2005/8/layout/chevron2"/>
    <dgm:cxn modelId="{6FD3FB79-6A29-47B5-A36E-850939FDBA0E}" srcId="{E5498A7A-5958-4859-81E4-EAF35C1EB30D}" destId="{BED7BB09-D710-4E39-8569-2C584BAF6FEC}" srcOrd="0" destOrd="0" parTransId="{273CE7D4-288A-49C0-B52F-CB45C2243219}" sibTransId="{935EDA09-C236-4CAD-89F5-5ACB4FB9521F}"/>
    <dgm:cxn modelId="{75DE2BBF-8D33-41F0-A7AF-84C06C2CB6F8}" srcId="{E97ABF62-8CC7-421C-8000-883A1E00A070}" destId="{7FB92CB6-0859-4BF4-8F63-E0921182F23E}" srcOrd="1" destOrd="0" parTransId="{E6BFE30A-02D9-40BB-BEF9-7D3D31D175A9}" sibTransId="{30C4DD77-1EAB-45CF-AC49-4D1ED4379F20}"/>
    <dgm:cxn modelId="{CAF02941-BFB3-43A7-BA15-64AD4307B545}" type="presOf" srcId="{F600F21F-F5A4-4418-992D-A01A4CB88FB2}" destId="{AF4B2CEF-EF57-4D64-82B8-0A3C9C2BD93A}" srcOrd="0" destOrd="1" presId="urn:microsoft.com/office/officeart/2005/8/layout/chevron2"/>
    <dgm:cxn modelId="{97A181C4-1822-4308-BA1D-01118979BAF3}" srcId="{1A16FD59-9770-4C43-A1A5-46205C6997AD}" destId="{D0C34488-C5B1-4EAD-913D-75649DA2BE33}" srcOrd="1" destOrd="0" parTransId="{1BE60EF3-E03D-4F0D-B47A-EFEDA5C58B2C}" sibTransId="{F0038865-4260-46D3-8073-31181184D09F}"/>
    <dgm:cxn modelId="{41E75807-3CC9-427C-81D7-FE3998EDE0CB}" srcId="{1A16FD59-9770-4C43-A1A5-46205C6997AD}" destId="{66FBC475-DFCA-4274-B85F-D1F263B23CEF}" srcOrd="0" destOrd="0" parTransId="{389263C5-FCC9-4354-81A3-5DA7E0D8B48F}" sibTransId="{6CFB722D-681F-46BD-A6D0-0AB3EE69FCDD}"/>
    <dgm:cxn modelId="{4273E299-DC85-4D82-8E9A-9DAF9FC704D9}" type="presOf" srcId="{1A16FD59-9770-4C43-A1A5-46205C6997AD}" destId="{71587F4E-5BF8-446A-8CB2-B9B5D838C8F0}" srcOrd="0" destOrd="0" presId="urn:microsoft.com/office/officeart/2005/8/layout/chevron2"/>
    <dgm:cxn modelId="{3B3F559A-03FD-4E5C-BBE5-221B43988F44}" type="presOf" srcId="{C68424EA-170B-449C-B5C4-8E4124F60E3F}" destId="{0C838169-5B9C-4D16-AE76-F04BE5F09AF2}" srcOrd="0" destOrd="0" presId="urn:microsoft.com/office/officeart/2005/8/layout/chevron2"/>
    <dgm:cxn modelId="{328779A7-3CC6-4775-AE57-EDDAA81D5167}" srcId="{E5498A7A-5958-4859-81E4-EAF35C1EB30D}" destId="{1A16FD59-9770-4C43-A1A5-46205C6997AD}" srcOrd="1" destOrd="0" parTransId="{3A8C28EB-0809-4D97-B0D5-6DD20137B975}" sibTransId="{843CD3D9-AB10-485F-9BA0-00E76CEEC072}"/>
    <dgm:cxn modelId="{31DBC9F3-03B9-4D25-8166-E6BAA2F110B7}" srcId="{BED7BB09-D710-4E39-8569-2C584BAF6FEC}" destId="{F600F21F-F5A4-4418-992D-A01A4CB88FB2}" srcOrd="1" destOrd="0" parTransId="{C9CB19CE-7F75-4BA3-B576-97E2AF8017F2}" sibTransId="{FB3228AE-AD69-4EC4-B94E-9ECD1C9DC62F}"/>
    <dgm:cxn modelId="{BBD03412-D6CE-48F9-A39D-7F7069439043}" type="presOf" srcId="{BED7BB09-D710-4E39-8569-2C584BAF6FEC}" destId="{EB518A67-111B-46F3-8FCA-57F955181224}" srcOrd="0" destOrd="0" presId="urn:microsoft.com/office/officeart/2005/8/layout/chevron2"/>
    <dgm:cxn modelId="{4D6166F3-A2EE-4FB6-8FE9-79FE6F6D0D07}" srcId="{BED7BB09-D710-4E39-8569-2C584BAF6FEC}" destId="{07D3E82E-D458-48C2-A552-334176620AE7}" srcOrd="0" destOrd="0" parTransId="{81380666-EE78-4612-9F49-81C58F42BB82}" sibTransId="{8DAF015C-6A42-40DA-A7D8-CC2AC4E9DE9A}"/>
    <dgm:cxn modelId="{9D9DF36D-2D3B-4280-815B-DE756300491C}" type="presOf" srcId="{7FB92CB6-0859-4BF4-8F63-E0921182F23E}" destId="{0C838169-5B9C-4D16-AE76-F04BE5F09AF2}" srcOrd="0" destOrd="1" presId="urn:microsoft.com/office/officeart/2005/8/layout/chevron2"/>
    <dgm:cxn modelId="{7DE1F69B-84E9-4F4E-B443-0044D9FA5DC3}" srcId="{E97ABF62-8CC7-421C-8000-883A1E00A070}" destId="{C68424EA-170B-449C-B5C4-8E4124F60E3F}" srcOrd="0" destOrd="0" parTransId="{B8AE3A72-3016-4A1D-A315-39BC8739FB77}" sibTransId="{908EABAF-9E4A-44DB-9BA4-9195BABEA67C}"/>
    <dgm:cxn modelId="{1054BED1-CFAB-47E9-907E-DA5A438BB11F}" type="presOf" srcId="{D0C34488-C5B1-4EAD-913D-75649DA2BE33}" destId="{B1B5281C-A3E7-476C-AAD8-FF0E3BD2024E}" srcOrd="0" destOrd="1" presId="urn:microsoft.com/office/officeart/2005/8/layout/chevron2"/>
    <dgm:cxn modelId="{193A4A46-13A7-46EB-B9CC-CB8E476D43C1}" srcId="{E5498A7A-5958-4859-81E4-EAF35C1EB30D}" destId="{E97ABF62-8CC7-421C-8000-883A1E00A070}" srcOrd="2" destOrd="0" parTransId="{B463ED6A-FC56-44DA-B414-C002EBADEBB7}" sibTransId="{270BE66F-0C8B-451B-BF1A-75EBD088203B}"/>
    <dgm:cxn modelId="{55D3F064-5D1F-440A-B7FF-AD45EB94F24E}" type="presOf" srcId="{E97ABF62-8CC7-421C-8000-883A1E00A070}" destId="{C3FBE4C3-AD26-44B9-B95B-44DE93E102F1}" srcOrd="0" destOrd="0" presId="urn:microsoft.com/office/officeart/2005/8/layout/chevron2"/>
    <dgm:cxn modelId="{F846BFF5-B8C8-4DB5-A5A6-8263D9F02581}" type="presParOf" srcId="{0C59CC71-CB90-475B-A477-F62914CF79EC}" destId="{B38CB37B-E9F9-48E1-A8A5-673EA2CC03C3}" srcOrd="0" destOrd="0" presId="urn:microsoft.com/office/officeart/2005/8/layout/chevron2"/>
    <dgm:cxn modelId="{1C63B588-918D-4EB6-B80C-950A38DD90CA}" type="presParOf" srcId="{B38CB37B-E9F9-48E1-A8A5-673EA2CC03C3}" destId="{EB518A67-111B-46F3-8FCA-57F955181224}" srcOrd="0" destOrd="0" presId="urn:microsoft.com/office/officeart/2005/8/layout/chevron2"/>
    <dgm:cxn modelId="{7244B982-8B10-4007-8440-10CB6B1A7A84}" type="presParOf" srcId="{B38CB37B-E9F9-48E1-A8A5-673EA2CC03C3}" destId="{AF4B2CEF-EF57-4D64-82B8-0A3C9C2BD93A}" srcOrd="1" destOrd="0" presId="urn:microsoft.com/office/officeart/2005/8/layout/chevron2"/>
    <dgm:cxn modelId="{6EEB1F68-0179-48D2-80E3-97145E1244D7}" type="presParOf" srcId="{0C59CC71-CB90-475B-A477-F62914CF79EC}" destId="{925AA629-9195-46CF-AC58-DB3337F6A062}" srcOrd="1" destOrd="0" presId="urn:microsoft.com/office/officeart/2005/8/layout/chevron2"/>
    <dgm:cxn modelId="{9A1CE273-C25C-4ECE-A2AF-3BB78CAB9B5D}" type="presParOf" srcId="{0C59CC71-CB90-475B-A477-F62914CF79EC}" destId="{4D3D2216-0AA0-429A-AFA6-563E2B46B75F}" srcOrd="2" destOrd="0" presId="urn:microsoft.com/office/officeart/2005/8/layout/chevron2"/>
    <dgm:cxn modelId="{E006378E-61CC-4F77-A98C-5E9381401C76}" type="presParOf" srcId="{4D3D2216-0AA0-429A-AFA6-563E2B46B75F}" destId="{71587F4E-5BF8-446A-8CB2-B9B5D838C8F0}" srcOrd="0" destOrd="0" presId="urn:microsoft.com/office/officeart/2005/8/layout/chevron2"/>
    <dgm:cxn modelId="{74F364AB-242B-4CE3-8D0B-2BF6ADC57427}" type="presParOf" srcId="{4D3D2216-0AA0-429A-AFA6-563E2B46B75F}" destId="{B1B5281C-A3E7-476C-AAD8-FF0E3BD2024E}" srcOrd="1" destOrd="0" presId="urn:microsoft.com/office/officeart/2005/8/layout/chevron2"/>
    <dgm:cxn modelId="{AF1C34E4-A0D0-42B2-8C94-85ACEC6B7439}" type="presParOf" srcId="{0C59CC71-CB90-475B-A477-F62914CF79EC}" destId="{18573579-94D3-43FE-901A-04E69583E211}" srcOrd="3" destOrd="0" presId="urn:microsoft.com/office/officeart/2005/8/layout/chevron2"/>
    <dgm:cxn modelId="{A0D36068-7BCF-40AF-8650-2164AC3001FC}" type="presParOf" srcId="{0C59CC71-CB90-475B-A477-F62914CF79EC}" destId="{F6A2CAA3-54F1-4B61-A27D-1CB76EEBF026}" srcOrd="4" destOrd="0" presId="urn:microsoft.com/office/officeart/2005/8/layout/chevron2"/>
    <dgm:cxn modelId="{0EBA2FE3-ECDE-4613-A6B9-5D81E1F1F77E}" type="presParOf" srcId="{F6A2CAA3-54F1-4B61-A27D-1CB76EEBF026}" destId="{C3FBE4C3-AD26-44B9-B95B-44DE93E102F1}" srcOrd="0" destOrd="0" presId="urn:microsoft.com/office/officeart/2005/8/layout/chevron2"/>
    <dgm:cxn modelId="{13B0A6F6-CAD3-465B-9B43-543742F9D69E}" type="presParOf" srcId="{F6A2CAA3-54F1-4B61-A27D-1CB76EEBF026}" destId="{0C838169-5B9C-4D16-AE76-F04BE5F09AF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2E82D4F-BA9D-43D2-9411-B0F89A74D6AF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C457954-C287-4618-8076-28815D87B0C1}">
      <dgm:prSet phldrT="[Text]"/>
      <dgm:spPr/>
      <dgm:t>
        <a:bodyPr/>
        <a:lstStyle/>
        <a:p>
          <a:r>
            <a:rPr lang="cs-CZ" b="1" dirty="0" err="1" smtClean="0"/>
            <a:t>wir</a:t>
          </a:r>
          <a:endParaRPr lang="cs-CZ" b="1" dirty="0"/>
        </a:p>
      </dgm:t>
    </dgm:pt>
    <dgm:pt modelId="{6B353BB3-2F2E-42C7-A591-9361967808D5}" type="parTrans" cxnId="{F6384B11-AE40-411D-AE85-946E79094EA5}">
      <dgm:prSet/>
      <dgm:spPr/>
      <dgm:t>
        <a:bodyPr/>
        <a:lstStyle/>
        <a:p>
          <a:endParaRPr lang="cs-CZ"/>
        </a:p>
      </dgm:t>
    </dgm:pt>
    <dgm:pt modelId="{CFEF700E-DF8F-46FF-8FEE-CB24B6FAECA6}" type="sibTrans" cxnId="{F6384B11-AE40-411D-AE85-946E79094EA5}">
      <dgm:prSet/>
      <dgm:spPr/>
      <dgm:t>
        <a:bodyPr/>
        <a:lstStyle/>
        <a:p>
          <a:endParaRPr lang="cs-CZ"/>
        </a:p>
      </dgm:t>
    </dgm:pt>
    <dgm:pt modelId="{A5FE9993-7157-4A0F-9C5D-056A51C2BB99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sprechen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D506FFC0-149E-478F-98CB-6A7586E7E2EB}" type="parTrans" cxnId="{BBD5C569-657E-4A63-A296-F2FCD284E89B}">
      <dgm:prSet/>
      <dgm:spPr/>
      <dgm:t>
        <a:bodyPr/>
        <a:lstStyle/>
        <a:p>
          <a:endParaRPr lang="cs-CZ"/>
        </a:p>
      </dgm:t>
    </dgm:pt>
    <dgm:pt modelId="{1483BF71-52B7-40B8-B5D4-6C7C9390A129}" type="sibTrans" cxnId="{BBD5C569-657E-4A63-A296-F2FCD284E89B}">
      <dgm:prSet/>
      <dgm:spPr/>
      <dgm:t>
        <a:bodyPr/>
        <a:lstStyle/>
        <a:p>
          <a:endParaRPr lang="cs-CZ"/>
        </a:p>
      </dgm:t>
    </dgm:pt>
    <dgm:pt modelId="{AEF2E0F6-1DE8-45C2-9177-702E06E404CE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geben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2FA01027-E3A8-496F-8A81-22283B60BA8B}" type="parTrans" cxnId="{45F742B6-99BC-4B9B-8241-0A1D930644B9}">
      <dgm:prSet/>
      <dgm:spPr/>
      <dgm:t>
        <a:bodyPr/>
        <a:lstStyle/>
        <a:p>
          <a:endParaRPr lang="cs-CZ"/>
        </a:p>
      </dgm:t>
    </dgm:pt>
    <dgm:pt modelId="{D5512658-E763-4BE5-A514-EE42EBFCA7B4}" type="sibTrans" cxnId="{45F742B6-99BC-4B9B-8241-0A1D930644B9}">
      <dgm:prSet/>
      <dgm:spPr/>
      <dgm:t>
        <a:bodyPr/>
        <a:lstStyle/>
        <a:p>
          <a:endParaRPr lang="cs-CZ"/>
        </a:p>
      </dgm:t>
    </dgm:pt>
    <dgm:pt modelId="{F1BF9BCE-4FCC-4DB8-87D6-A0F66858F7AB}">
      <dgm:prSet phldrT="[Text]"/>
      <dgm:spPr/>
      <dgm:t>
        <a:bodyPr/>
        <a:lstStyle/>
        <a:p>
          <a:r>
            <a:rPr lang="cs-CZ" b="1" dirty="0" err="1" smtClean="0"/>
            <a:t>ihr</a:t>
          </a:r>
          <a:endParaRPr lang="cs-CZ" b="1" dirty="0"/>
        </a:p>
      </dgm:t>
    </dgm:pt>
    <dgm:pt modelId="{A8777BE3-E57F-496E-B0C1-160F699F728C}" type="parTrans" cxnId="{6D9D3A83-F1DE-426C-8608-5EB056418BF9}">
      <dgm:prSet/>
      <dgm:spPr/>
      <dgm:t>
        <a:bodyPr/>
        <a:lstStyle/>
        <a:p>
          <a:endParaRPr lang="cs-CZ"/>
        </a:p>
      </dgm:t>
    </dgm:pt>
    <dgm:pt modelId="{D47646CE-17EE-43F6-8DFB-D49EE84D9E87}" type="sibTrans" cxnId="{6D9D3A83-F1DE-426C-8608-5EB056418BF9}">
      <dgm:prSet/>
      <dgm:spPr/>
      <dgm:t>
        <a:bodyPr/>
        <a:lstStyle/>
        <a:p>
          <a:endParaRPr lang="cs-CZ"/>
        </a:p>
      </dgm:t>
    </dgm:pt>
    <dgm:pt modelId="{31CD31EB-EC8B-405C-8689-5AD258A60139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sprecht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EB8C0826-504D-4B14-8FCF-6BCBE7035D05}" type="parTrans" cxnId="{A64529A7-BC59-42B2-8E19-479C443CEF0C}">
      <dgm:prSet/>
      <dgm:spPr/>
      <dgm:t>
        <a:bodyPr/>
        <a:lstStyle/>
        <a:p>
          <a:endParaRPr lang="cs-CZ"/>
        </a:p>
      </dgm:t>
    </dgm:pt>
    <dgm:pt modelId="{F857D29A-712E-4828-8471-041A5B838B76}" type="sibTrans" cxnId="{A64529A7-BC59-42B2-8E19-479C443CEF0C}">
      <dgm:prSet/>
      <dgm:spPr/>
      <dgm:t>
        <a:bodyPr/>
        <a:lstStyle/>
        <a:p>
          <a:endParaRPr lang="cs-CZ"/>
        </a:p>
      </dgm:t>
    </dgm:pt>
    <dgm:pt modelId="{E7F99C6A-542E-46DA-8EE9-9CB77C169AB1}">
      <dgm:prSet phldrT="[Text]"/>
      <dgm:spPr/>
      <dgm:t>
        <a:bodyPr/>
        <a:lstStyle/>
        <a:p>
          <a:r>
            <a:rPr lang="cs-CZ" b="1" dirty="0" err="1" smtClean="0"/>
            <a:t>sie</a:t>
          </a:r>
          <a:endParaRPr lang="cs-CZ" b="1" dirty="0"/>
        </a:p>
      </dgm:t>
    </dgm:pt>
    <dgm:pt modelId="{90D21C22-52E4-487A-89F1-DF142465BA2B}" type="parTrans" cxnId="{544E8DB5-072D-405F-B4D5-3150711985E4}">
      <dgm:prSet/>
      <dgm:spPr/>
      <dgm:t>
        <a:bodyPr/>
        <a:lstStyle/>
        <a:p>
          <a:endParaRPr lang="cs-CZ"/>
        </a:p>
      </dgm:t>
    </dgm:pt>
    <dgm:pt modelId="{F1B35FF7-125D-4399-BC6D-18B974300C97}" type="sibTrans" cxnId="{544E8DB5-072D-405F-B4D5-3150711985E4}">
      <dgm:prSet/>
      <dgm:spPr/>
      <dgm:t>
        <a:bodyPr/>
        <a:lstStyle/>
        <a:p>
          <a:endParaRPr lang="cs-CZ"/>
        </a:p>
      </dgm:t>
    </dgm:pt>
    <dgm:pt modelId="{F70BB0CB-149A-47FD-8372-9247392B5D01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sprechen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B1B683B2-F853-4ABE-A519-728334C8A533}" type="parTrans" cxnId="{357131B3-441D-4F84-8679-289AA18993E1}">
      <dgm:prSet/>
      <dgm:spPr/>
      <dgm:t>
        <a:bodyPr/>
        <a:lstStyle/>
        <a:p>
          <a:endParaRPr lang="cs-CZ"/>
        </a:p>
      </dgm:t>
    </dgm:pt>
    <dgm:pt modelId="{D5015757-50E3-4136-9654-9EE190B9A9B0}" type="sibTrans" cxnId="{357131B3-441D-4F84-8679-289AA18993E1}">
      <dgm:prSet/>
      <dgm:spPr/>
      <dgm:t>
        <a:bodyPr/>
        <a:lstStyle/>
        <a:p>
          <a:endParaRPr lang="cs-CZ"/>
        </a:p>
      </dgm:t>
    </dgm:pt>
    <dgm:pt modelId="{BD6A60EE-1E30-4254-8AD4-0C6775565799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geben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4DBA9554-9E78-4925-BB2D-D8AD4C841F9E}" type="parTrans" cxnId="{22324D5F-F4B9-4DEF-8977-C98C725D81DD}">
      <dgm:prSet/>
      <dgm:spPr/>
      <dgm:t>
        <a:bodyPr/>
        <a:lstStyle/>
        <a:p>
          <a:endParaRPr lang="cs-CZ"/>
        </a:p>
      </dgm:t>
    </dgm:pt>
    <dgm:pt modelId="{9F6E4769-D5FB-48CA-AA60-BA8B2B26EF44}" type="sibTrans" cxnId="{22324D5F-F4B9-4DEF-8977-C98C725D81DD}">
      <dgm:prSet/>
      <dgm:spPr/>
      <dgm:t>
        <a:bodyPr/>
        <a:lstStyle/>
        <a:p>
          <a:endParaRPr lang="cs-CZ"/>
        </a:p>
      </dgm:t>
    </dgm:pt>
    <dgm:pt modelId="{6BA07BA8-3871-440E-A4C9-52A7EC5D7847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gebt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471B9058-3557-47E0-87CF-5CB4D41C8F41}" type="sibTrans" cxnId="{03DDDF86-42A3-4031-A945-15B6B36675D0}">
      <dgm:prSet/>
      <dgm:spPr/>
      <dgm:t>
        <a:bodyPr/>
        <a:lstStyle/>
        <a:p>
          <a:endParaRPr lang="cs-CZ"/>
        </a:p>
      </dgm:t>
    </dgm:pt>
    <dgm:pt modelId="{56210B6F-D25C-4A80-9DEA-6C7A84625733}" type="parTrans" cxnId="{03DDDF86-42A3-4031-A945-15B6B36675D0}">
      <dgm:prSet/>
      <dgm:spPr/>
      <dgm:t>
        <a:bodyPr/>
        <a:lstStyle/>
        <a:p>
          <a:endParaRPr lang="cs-CZ"/>
        </a:p>
      </dgm:t>
    </dgm:pt>
    <dgm:pt modelId="{1866F3F2-973F-45F2-A44F-249A7CD51D68}" type="pres">
      <dgm:prSet presAssocID="{82E82D4F-BA9D-43D2-9411-B0F89A74D6AF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FCE8B62-0F10-4EE5-8026-A6CDC33E0B90}" type="pres">
      <dgm:prSet presAssocID="{FC457954-C287-4618-8076-28815D87B0C1}" presName="composite" presStyleCnt="0"/>
      <dgm:spPr/>
    </dgm:pt>
    <dgm:pt modelId="{9AB8629B-3BD7-4BA9-9501-4D7FBFAB8466}" type="pres">
      <dgm:prSet presAssocID="{FC457954-C287-4618-8076-28815D87B0C1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370288-8D83-4D63-B3F4-4BB4E0475ACD}" type="pres">
      <dgm:prSet presAssocID="{FC457954-C287-4618-8076-28815D87B0C1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71FD3C-59EC-46DA-A6D7-4FCECA3DEFFD}" type="pres">
      <dgm:prSet presAssocID="{CFEF700E-DF8F-46FF-8FEE-CB24B6FAECA6}" presName="sp" presStyleCnt="0"/>
      <dgm:spPr/>
    </dgm:pt>
    <dgm:pt modelId="{CC16B658-144F-4327-AA1A-2C984984FFA4}" type="pres">
      <dgm:prSet presAssocID="{F1BF9BCE-4FCC-4DB8-87D6-A0F66858F7AB}" presName="composite" presStyleCnt="0"/>
      <dgm:spPr/>
    </dgm:pt>
    <dgm:pt modelId="{3CF9915C-FB3C-42BC-8D61-3AAC0D78666D}" type="pres">
      <dgm:prSet presAssocID="{F1BF9BCE-4FCC-4DB8-87D6-A0F66858F7AB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4B2F2F-28C5-4B12-8A47-E80A198F3B94}" type="pres">
      <dgm:prSet presAssocID="{F1BF9BCE-4FCC-4DB8-87D6-A0F66858F7AB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C095AA-B23C-423F-A3BF-5BC7CFD68928}" type="pres">
      <dgm:prSet presAssocID="{D47646CE-17EE-43F6-8DFB-D49EE84D9E87}" presName="sp" presStyleCnt="0"/>
      <dgm:spPr/>
    </dgm:pt>
    <dgm:pt modelId="{FC483C56-CC28-4CD6-81A4-1D0D46C28FB3}" type="pres">
      <dgm:prSet presAssocID="{E7F99C6A-542E-46DA-8EE9-9CB77C169AB1}" presName="composite" presStyleCnt="0"/>
      <dgm:spPr/>
    </dgm:pt>
    <dgm:pt modelId="{6E3AE977-D744-4D83-9D6D-3425435A24D7}" type="pres">
      <dgm:prSet presAssocID="{E7F99C6A-542E-46DA-8EE9-9CB77C169AB1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9BE333-C236-4110-9B7A-C3094A69A30C}" type="pres">
      <dgm:prSet presAssocID="{E7F99C6A-542E-46DA-8EE9-9CB77C169AB1}" presName="descendantText" presStyleLbl="alignAcc1" presStyleIdx="2" presStyleCnt="3" custLinFactNeighborX="765" custLinFactNeighborY="21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8703C4-F0B6-4C7A-8341-260F34273D22}" type="presOf" srcId="{F1BF9BCE-4FCC-4DB8-87D6-A0F66858F7AB}" destId="{3CF9915C-FB3C-42BC-8D61-3AAC0D78666D}" srcOrd="0" destOrd="0" presId="urn:microsoft.com/office/officeart/2005/8/layout/chevron2"/>
    <dgm:cxn modelId="{84508089-9575-4B7C-8829-0E7079C9AD72}" type="presOf" srcId="{AEF2E0F6-1DE8-45C2-9177-702E06E404CE}" destId="{64370288-8D83-4D63-B3F4-4BB4E0475ACD}" srcOrd="0" destOrd="1" presId="urn:microsoft.com/office/officeart/2005/8/layout/chevron2"/>
    <dgm:cxn modelId="{D6A6C345-1CBC-4E70-B805-F2B0EBF4CE68}" type="presOf" srcId="{6BA07BA8-3871-440E-A4C9-52A7EC5D7847}" destId="{D64B2F2F-28C5-4B12-8A47-E80A198F3B94}" srcOrd="0" destOrd="1" presId="urn:microsoft.com/office/officeart/2005/8/layout/chevron2"/>
    <dgm:cxn modelId="{544E8DB5-072D-405F-B4D5-3150711985E4}" srcId="{82E82D4F-BA9D-43D2-9411-B0F89A74D6AF}" destId="{E7F99C6A-542E-46DA-8EE9-9CB77C169AB1}" srcOrd="2" destOrd="0" parTransId="{90D21C22-52E4-487A-89F1-DF142465BA2B}" sibTransId="{F1B35FF7-125D-4399-BC6D-18B974300C97}"/>
    <dgm:cxn modelId="{FC4B453C-BB81-401A-A0E7-11DD4C7C76E7}" type="presOf" srcId="{F70BB0CB-149A-47FD-8372-9247392B5D01}" destId="{EF9BE333-C236-4110-9B7A-C3094A69A30C}" srcOrd="0" destOrd="0" presId="urn:microsoft.com/office/officeart/2005/8/layout/chevron2"/>
    <dgm:cxn modelId="{BBD5C569-657E-4A63-A296-F2FCD284E89B}" srcId="{FC457954-C287-4618-8076-28815D87B0C1}" destId="{A5FE9993-7157-4A0F-9C5D-056A51C2BB99}" srcOrd="0" destOrd="0" parTransId="{D506FFC0-149E-478F-98CB-6A7586E7E2EB}" sibTransId="{1483BF71-52B7-40B8-B5D4-6C7C9390A129}"/>
    <dgm:cxn modelId="{45F742B6-99BC-4B9B-8241-0A1D930644B9}" srcId="{FC457954-C287-4618-8076-28815D87B0C1}" destId="{AEF2E0F6-1DE8-45C2-9177-702E06E404CE}" srcOrd="1" destOrd="0" parTransId="{2FA01027-E3A8-496F-8A81-22283B60BA8B}" sibTransId="{D5512658-E763-4BE5-A514-EE42EBFCA7B4}"/>
    <dgm:cxn modelId="{F6384B11-AE40-411D-AE85-946E79094EA5}" srcId="{82E82D4F-BA9D-43D2-9411-B0F89A74D6AF}" destId="{FC457954-C287-4618-8076-28815D87B0C1}" srcOrd="0" destOrd="0" parTransId="{6B353BB3-2F2E-42C7-A591-9361967808D5}" sibTransId="{CFEF700E-DF8F-46FF-8FEE-CB24B6FAECA6}"/>
    <dgm:cxn modelId="{33305F4D-F4A2-4479-8B1F-922483AE8F23}" type="presOf" srcId="{31CD31EB-EC8B-405C-8689-5AD258A60139}" destId="{D64B2F2F-28C5-4B12-8A47-E80A198F3B94}" srcOrd="0" destOrd="0" presId="urn:microsoft.com/office/officeart/2005/8/layout/chevron2"/>
    <dgm:cxn modelId="{2CA55C9A-E018-4EAA-81BF-BED408826C97}" type="presOf" srcId="{82E82D4F-BA9D-43D2-9411-B0F89A74D6AF}" destId="{1866F3F2-973F-45F2-A44F-249A7CD51D68}" srcOrd="0" destOrd="0" presId="urn:microsoft.com/office/officeart/2005/8/layout/chevron2"/>
    <dgm:cxn modelId="{A64529A7-BC59-42B2-8E19-479C443CEF0C}" srcId="{F1BF9BCE-4FCC-4DB8-87D6-A0F66858F7AB}" destId="{31CD31EB-EC8B-405C-8689-5AD258A60139}" srcOrd="0" destOrd="0" parTransId="{EB8C0826-504D-4B14-8FCF-6BCBE7035D05}" sibTransId="{F857D29A-712E-4828-8471-041A5B838B76}"/>
    <dgm:cxn modelId="{357131B3-441D-4F84-8679-289AA18993E1}" srcId="{E7F99C6A-542E-46DA-8EE9-9CB77C169AB1}" destId="{F70BB0CB-149A-47FD-8372-9247392B5D01}" srcOrd="0" destOrd="0" parTransId="{B1B683B2-F853-4ABE-A519-728334C8A533}" sibTransId="{D5015757-50E3-4136-9654-9EE190B9A9B0}"/>
    <dgm:cxn modelId="{6D9D3A83-F1DE-426C-8608-5EB056418BF9}" srcId="{82E82D4F-BA9D-43D2-9411-B0F89A74D6AF}" destId="{F1BF9BCE-4FCC-4DB8-87D6-A0F66858F7AB}" srcOrd="1" destOrd="0" parTransId="{A8777BE3-E57F-496E-B0C1-160F699F728C}" sibTransId="{D47646CE-17EE-43F6-8DFB-D49EE84D9E87}"/>
    <dgm:cxn modelId="{F823E02D-826E-48AD-A1EA-39CD8513AA20}" type="presOf" srcId="{FC457954-C287-4618-8076-28815D87B0C1}" destId="{9AB8629B-3BD7-4BA9-9501-4D7FBFAB8466}" srcOrd="0" destOrd="0" presId="urn:microsoft.com/office/officeart/2005/8/layout/chevron2"/>
    <dgm:cxn modelId="{03DDDF86-42A3-4031-A945-15B6B36675D0}" srcId="{F1BF9BCE-4FCC-4DB8-87D6-A0F66858F7AB}" destId="{6BA07BA8-3871-440E-A4C9-52A7EC5D7847}" srcOrd="1" destOrd="0" parTransId="{56210B6F-D25C-4A80-9DEA-6C7A84625733}" sibTransId="{471B9058-3557-47E0-87CF-5CB4D41C8F41}"/>
    <dgm:cxn modelId="{9D688E54-0DD5-43AD-BF10-8C3E1A96419C}" type="presOf" srcId="{E7F99C6A-542E-46DA-8EE9-9CB77C169AB1}" destId="{6E3AE977-D744-4D83-9D6D-3425435A24D7}" srcOrd="0" destOrd="0" presId="urn:microsoft.com/office/officeart/2005/8/layout/chevron2"/>
    <dgm:cxn modelId="{F993C51C-63BA-4F02-9556-28D4F43D69E2}" type="presOf" srcId="{A5FE9993-7157-4A0F-9C5D-056A51C2BB99}" destId="{64370288-8D83-4D63-B3F4-4BB4E0475ACD}" srcOrd="0" destOrd="0" presId="urn:microsoft.com/office/officeart/2005/8/layout/chevron2"/>
    <dgm:cxn modelId="{F585E577-FF35-43B9-9B0B-8E09D2AF1A6D}" type="presOf" srcId="{BD6A60EE-1E30-4254-8AD4-0C6775565799}" destId="{EF9BE333-C236-4110-9B7A-C3094A69A30C}" srcOrd="0" destOrd="1" presId="urn:microsoft.com/office/officeart/2005/8/layout/chevron2"/>
    <dgm:cxn modelId="{22324D5F-F4B9-4DEF-8977-C98C725D81DD}" srcId="{E7F99C6A-542E-46DA-8EE9-9CB77C169AB1}" destId="{BD6A60EE-1E30-4254-8AD4-0C6775565799}" srcOrd="1" destOrd="0" parTransId="{4DBA9554-9E78-4925-BB2D-D8AD4C841F9E}" sibTransId="{9F6E4769-D5FB-48CA-AA60-BA8B2B26EF44}"/>
    <dgm:cxn modelId="{46D0850C-1650-43E2-AE18-4D1D4703B6BF}" type="presParOf" srcId="{1866F3F2-973F-45F2-A44F-249A7CD51D68}" destId="{1FCE8B62-0F10-4EE5-8026-A6CDC33E0B90}" srcOrd="0" destOrd="0" presId="urn:microsoft.com/office/officeart/2005/8/layout/chevron2"/>
    <dgm:cxn modelId="{81F5B68C-13D3-47F2-A3F0-2DB656CC7AAF}" type="presParOf" srcId="{1FCE8B62-0F10-4EE5-8026-A6CDC33E0B90}" destId="{9AB8629B-3BD7-4BA9-9501-4D7FBFAB8466}" srcOrd="0" destOrd="0" presId="urn:microsoft.com/office/officeart/2005/8/layout/chevron2"/>
    <dgm:cxn modelId="{8A10D059-7B22-43EE-9149-BB239AF924EA}" type="presParOf" srcId="{1FCE8B62-0F10-4EE5-8026-A6CDC33E0B90}" destId="{64370288-8D83-4D63-B3F4-4BB4E0475ACD}" srcOrd="1" destOrd="0" presId="urn:microsoft.com/office/officeart/2005/8/layout/chevron2"/>
    <dgm:cxn modelId="{9E07C196-F256-4823-A1BB-930008DBCAF4}" type="presParOf" srcId="{1866F3F2-973F-45F2-A44F-249A7CD51D68}" destId="{D771FD3C-59EC-46DA-A6D7-4FCECA3DEFFD}" srcOrd="1" destOrd="0" presId="urn:microsoft.com/office/officeart/2005/8/layout/chevron2"/>
    <dgm:cxn modelId="{CC73A9E5-CC04-421B-B2F3-8B250C872055}" type="presParOf" srcId="{1866F3F2-973F-45F2-A44F-249A7CD51D68}" destId="{CC16B658-144F-4327-AA1A-2C984984FFA4}" srcOrd="2" destOrd="0" presId="urn:microsoft.com/office/officeart/2005/8/layout/chevron2"/>
    <dgm:cxn modelId="{C7142B1B-0460-4E0F-80A7-37B92DB547AF}" type="presParOf" srcId="{CC16B658-144F-4327-AA1A-2C984984FFA4}" destId="{3CF9915C-FB3C-42BC-8D61-3AAC0D78666D}" srcOrd="0" destOrd="0" presId="urn:microsoft.com/office/officeart/2005/8/layout/chevron2"/>
    <dgm:cxn modelId="{6291FB5C-DAE6-470F-8D71-3C75C7CAED05}" type="presParOf" srcId="{CC16B658-144F-4327-AA1A-2C984984FFA4}" destId="{D64B2F2F-28C5-4B12-8A47-E80A198F3B94}" srcOrd="1" destOrd="0" presId="urn:microsoft.com/office/officeart/2005/8/layout/chevron2"/>
    <dgm:cxn modelId="{C3E4E9FB-3491-4DD4-A1B1-0ED3AFCD50D3}" type="presParOf" srcId="{1866F3F2-973F-45F2-A44F-249A7CD51D68}" destId="{5DC095AA-B23C-423F-A3BF-5BC7CFD68928}" srcOrd="3" destOrd="0" presId="urn:microsoft.com/office/officeart/2005/8/layout/chevron2"/>
    <dgm:cxn modelId="{BACDB8A9-A7E1-4E42-B057-274E32C81E56}" type="presParOf" srcId="{1866F3F2-973F-45F2-A44F-249A7CD51D68}" destId="{FC483C56-CC28-4CD6-81A4-1D0D46C28FB3}" srcOrd="4" destOrd="0" presId="urn:microsoft.com/office/officeart/2005/8/layout/chevron2"/>
    <dgm:cxn modelId="{02A93D2F-4497-4C97-AA7D-46BC396FA904}" type="presParOf" srcId="{FC483C56-CC28-4CD6-81A4-1D0D46C28FB3}" destId="{6E3AE977-D744-4D83-9D6D-3425435A24D7}" srcOrd="0" destOrd="0" presId="urn:microsoft.com/office/officeart/2005/8/layout/chevron2"/>
    <dgm:cxn modelId="{690016A9-CAF9-4CA9-AAE6-0250DC9BE426}" type="presParOf" srcId="{FC483C56-CC28-4CD6-81A4-1D0D46C28FB3}" destId="{EF9BE333-C236-4110-9B7A-C3094A69A30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5498A7A-5958-4859-81E4-EAF35C1EB30D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ED7BB09-D710-4E39-8569-2C584BAF6FEC}">
      <dgm:prSet phldrT="[Text]"/>
      <dgm:spPr/>
      <dgm:t>
        <a:bodyPr/>
        <a:lstStyle/>
        <a:p>
          <a:r>
            <a:rPr lang="cs-CZ" b="1" dirty="0" err="1" smtClean="0"/>
            <a:t>ich</a:t>
          </a:r>
          <a:endParaRPr lang="cs-CZ" b="1" dirty="0"/>
        </a:p>
      </dgm:t>
    </dgm:pt>
    <dgm:pt modelId="{273CE7D4-288A-49C0-B52F-CB45C2243219}" type="parTrans" cxnId="{6FD3FB79-6A29-47B5-A36E-850939FDBA0E}">
      <dgm:prSet/>
      <dgm:spPr/>
      <dgm:t>
        <a:bodyPr/>
        <a:lstStyle/>
        <a:p>
          <a:endParaRPr lang="cs-CZ"/>
        </a:p>
      </dgm:t>
    </dgm:pt>
    <dgm:pt modelId="{935EDA09-C236-4CAD-89F5-5ACB4FB9521F}" type="sibTrans" cxnId="{6FD3FB79-6A29-47B5-A36E-850939FDBA0E}">
      <dgm:prSet/>
      <dgm:spPr/>
      <dgm:t>
        <a:bodyPr/>
        <a:lstStyle/>
        <a:p>
          <a:endParaRPr lang="cs-CZ"/>
        </a:p>
      </dgm:t>
    </dgm:pt>
    <dgm:pt modelId="{07D3E82E-D458-48C2-A552-334176620AE7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lese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81380666-EE78-4612-9F49-81C58F42BB82}" type="parTrans" cxnId="{4D6166F3-A2EE-4FB6-8FE9-79FE6F6D0D07}">
      <dgm:prSet/>
      <dgm:spPr/>
      <dgm:t>
        <a:bodyPr/>
        <a:lstStyle/>
        <a:p>
          <a:endParaRPr lang="cs-CZ"/>
        </a:p>
      </dgm:t>
    </dgm:pt>
    <dgm:pt modelId="{8DAF015C-6A42-40DA-A7D8-CC2AC4E9DE9A}" type="sibTrans" cxnId="{4D6166F3-A2EE-4FB6-8FE9-79FE6F6D0D07}">
      <dgm:prSet/>
      <dgm:spPr/>
      <dgm:t>
        <a:bodyPr/>
        <a:lstStyle/>
        <a:p>
          <a:endParaRPr lang="cs-CZ"/>
        </a:p>
      </dgm:t>
    </dgm:pt>
    <dgm:pt modelId="{F600F21F-F5A4-4418-992D-A01A4CB88FB2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sehe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C9CB19CE-7F75-4BA3-B576-97E2AF8017F2}" type="parTrans" cxnId="{31DBC9F3-03B9-4D25-8166-E6BAA2F110B7}">
      <dgm:prSet/>
      <dgm:spPr/>
      <dgm:t>
        <a:bodyPr/>
        <a:lstStyle/>
        <a:p>
          <a:endParaRPr lang="cs-CZ"/>
        </a:p>
      </dgm:t>
    </dgm:pt>
    <dgm:pt modelId="{FB3228AE-AD69-4EC4-B94E-9ECD1C9DC62F}" type="sibTrans" cxnId="{31DBC9F3-03B9-4D25-8166-E6BAA2F110B7}">
      <dgm:prSet/>
      <dgm:spPr/>
      <dgm:t>
        <a:bodyPr/>
        <a:lstStyle/>
        <a:p>
          <a:endParaRPr lang="cs-CZ"/>
        </a:p>
      </dgm:t>
    </dgm:pt>
    <dgm:pt modelId="{1A16FD59-9770-4C43-A1A5-46205C6997AD}">
      <dgm:prSet phldrT="[Text]"/>
      <dgm:spPr/>
      <dgm:t>
        <a:bodyPr/>
        <a:lstStyle/>
        <a:p>
          <a:r>
            <a:rPr lang="cs-CZ" b="1" dirty="0" err="1" smtClean="0"/>
            <a:t>du</a:t>
          </a:r>
          <a:endParaRPr lang="cs-CZ" b="1" dirty="0"/>
        </a:p>
      </dgm:t>
    </dgm:pt>
    <dgm:pt modelId="{3A8C28EB-0809-4D97-B0D5-6DD20137B975}" type="parTrans" cxnId="{328779A7-3CC6-4775-AE57-EDDAA81D5167}">
      <dgm:prSet/>
      <dgm:spPr/>
      <dgm:t>
        <a:bodyPr/>
        <a:lstStyle/>
        <a:p>
          <a:endParaRPr lang="cs-CZ"/>
        </a:p>
      </dgm:t>
    </dgm:pt>
    <dgm:pt modelId="{843CD3D9-AB10-485F-9BA0-00E76CEEC072}" type="sibTrans" cxnId="{328779A7-3CC6-4775-AE57-EDDAA81D5167}">
      <dgm:prSet/>
      <dgm:spPr/>
      <dgm:t>
        <a:bodyPr/>
        <a:lstStyle/>
        <a:p>
          <a:endParaRPr lang="cs-CZ"/>
        </a:p>
      </dgm:t>
    </dgm:pt>
    <dgm:pt modelId="{66FBC475-DFCA-4274-B85F-D1F263B23CEF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l</a:t>
          </a:r>
          <a:r>
            <a:rPr lang="cs-CZ" smtClean="0">
              <a:solidFill>
                <a:srgbClr val="FF0000"/>
              </a:solidFill>
            </a:rPr>
            <a:t>ie</a:t>
          </a:r>
          <a:r>
            <a:rPr lang="cs-CZ" smtClean="0">
              <a:solidFill>
                <a:schemeClr val="bg2">
                  <a:lumMod val="10000"/>
                </a:schemeClr>
              </a:solidFill>
            </a:rPr>
            <a:t>st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389263C5-FCC9-4354-81A3-5DA7E0D8B48F}" type="parTrans" cxnId="{41E75807-3CC9-427C-81D7-FE3998EDE0CB}">
      <dgm:prSet/>
      <dgm:spPr/>
      <dgm:t>
        <a:bodyPr/>
        <a:lstStyle/>
        <a:p>
          <a:endParaRPr lang="cs-CZ"/>
        </a:p>
      </dgm:t>
    </dgm:pt>
    <dgm:pt modelId="{6CFB722D-681F-46BD-A6D0-0AB3EE69FCDD}" type="sibTrans" cxnId="{41E75807-3CC9-427C-81D7-FE3998EDE0CB}">
      <dgm:prSet/>
      <dgm:spPr/>
      <dgm:t>
        <a:bodyPr/>
        <a:lstStyle/>
        <a:p>
          <a:endParaRPr lang="cs-CZ"/>
        </a:p>
      </dgm:t>
    </dgm:pt>
    <dgm:pt modelId="{D0C34488-C5B1-4EAD-913D-75649DA2BE33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</a:t>
          </a:r>
          <a:r>
            <a:rPr lang="cs-CZ" smtClean="0">
              <a:solidFill>
                <a:srgbClr val="FF0000"/>
              </a:solidFill>
            </a:rPr>
            <a:t>ie</a:t>
          </a:r>
          <a:r>
            <a:rPr lang="cs-CZ" smtClean="0">
              <a:solidFill>
                <a:schemeClr val="bg2">
                  <a:lumMod val="10000"/>
                </a:schemeClr>
              </a:solidFill>
            </a:rPr>
            <a:t>hst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1BE60EF3-E03D-4F0D-B47A-EFEDA5C58B2C}" type="parTrans" cxnId="{97A181C4-1822-4308-BA1D-01118979BAF3}">
      <dgm:prSet/>
      <dgm:spPr/>
      <dgm:t>
        <a:bodyPr/>
        <a:lstStyle/>
        <a:p>
          <a:endParaRPr lang="cs-CZ"/>
        </a:p>
      </dgm:t>
    </dgm:pt>
    <dgm:pt modelId="{F0038865-4260-46D3-8073-31181184D09F}" type="sibTrans" cxnId="{97A181C4-1822-4308-BA1D-01118979BAF3}">
      <dgm:prSet/>
      <dgm:spPr/>
      <dgm:t>
        <a:bodyPr/>
        <a:lstStyle/>
        <a:p>
          <a:endParaRPr lang="cs-CZ"/>
        </a:p>
      </dgm:t>
    </dgm:pt>
    <dgm:pt modelId="{E97ABF62-8CC7-421C-8000-883A1E00A070}">
      <dgm:prSet phldrT="[Text]"/>
      <dgm:spPr/>
      <dgm:t>
        <a:bodyPr/>
        <a:lstStyle/>
        <a:p>
          <a:r>
            <a:rPr lang="cs-CZ" b="1" dirty="0" err="1" smtClean="0"/>
            <a:t>er</a:t>
          </a:r>
          <a:endParaRPr lang="cs-CZ" b="1" dirty="0"/>
        </a:p>
      </dgm:t>
    </dgm:pt>
    <dgm:pt modelId="{B463ED6A-FC56-44DA-B414-C002EBADEBB7}" type="parTrans" cxnId="{193A4A46-13A7-46EB-B9CC-CB8E476D43C1}">
      <dgm:prSet/>
      <dgm:spPr/>
      <dgm:t>
        <a:bodyPr/>
        <a:lstStyle/>
        <a:p>
          <a:endParaRPr lang="cs-CZ"/>
        </a:p>
      </dgm:t>
    </dgm:pt>
    <dgm:pt modelId="{270BE66F-0C8B-451B-BF1A-75EBD088203B}" type="sibTrans" cxnId="{193A4A46-13A7-46EB-B9CC-CB8E476D43C1}">
      <dgm:prSet/>
      <dgm:spPr/>
      <dgm:t>
        <a:bodyPr/>
        <a:lstStyle/>
        <a:p>
          <a:endParaRPr lang="cs-CZ"/>
        </a:p>
      </dgm:t>
    </dgm:pt>
    <dgm:pt modelId="{C68424EA-170B-449C-B5C4-8E4124F60E3F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l</a:t>
          </a:r>
          <a:r>
            <a:rPr lang="cs-CZ" smtClean="0">
              <a:solidFill>
                <a:srgbClr val="FF0000"/>
              </a:solidFill>
            </a:rPr>
            <a:t>ie</a:t>
          </a:r>
          <a:r>
            <a:rPr lang="cs-CZ" smtClean="0">
              <a:solidFill>
                <a:schemeClr val="bg2">
                  <a:lumMod val="10000"/>
                </a:schemeClr>
              </a:solidFill>
            </a:rPr>
            <a:t>st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B8AE3A72-3016-4A1D-A315-39BC8739FB77}" type="parTrans" cxnId="{7DE1F69B-84E9-4F4E-B443-0044D9FA5DC3}">
      <dgm:prSet/>
      <dgm:spPr/>
      <dgm:t>
        <a:bodyPr/>
        <a:lstStyle/>
        <a:p>
          <a:endParaRPr lang="cs-CZ"/>
        </a:p>
      </dgm:t>
    </dgm:pt>
    <dgm:pt modelId="{908EABAF-9E4A-44DB-9BA4-9195BABEA67C}" type="sibTrans" cxnId="{7DE1F69B-84E9-4F4E-B443-0044D9FA5DC3}">
      <dgm:prSet/>
      <dgm:spPr/>
      <dgm:t>
        <a:bodyPr/>
        <a:lstStyle/>
        <a:p>
          <a:endParaRPr lang="cs-CZ"/>
        </a:p>
      </dgm:t>
    </dgm:pt>
    <dgm:pt modelId="{7FB92CB6-0859-4BF4-8F63-E0921182F23E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</a:t>
          </a:r>
          <a:r>
            <a:rPr lang="cs-CZ" smtClean="0">
              <a:solidFill>
                <a:srgbClr val="FF0000"/>
              </a:solidFill>
            </a:rPr>
            <a:t>ie</a:t>
          </a:r>
          <a:r>
            <a:rPr lang="cs-CZ" smtClean="0">
              <a:solidFill>
                <a:schemeClr val="bg2">
                  <a:lumMod val="10000"/>
                </a:schemeClr>
              </a:solidFill>
            </a:rPr>
            <a:t>ht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E6BFE30A-02D9-40BB-BEF9-7D3D31D175A9}" type="parTrans" cxnId="{75DE2BBF-8D33-41F0-A7AF-84C06C2CB6F8}">
      <dgm:prSet/>
      <dgm:spPr/>
      <dgm:t>
        <a:bodyPr/>
        <a:lstStyle/>
        <a:p>
          <a:endParaRPr lang="cs-CZ"/>
        </a:p>
      </dgm:t>
    </dgm:pt>
    <dgm:pt modelId="{30C4DD77-1EAB-45CF-AC49-4D1ED4379F20}" type="sibTrans" cxnId="{75DE2BBF-8D33-41F0-A7AF-84C06C2CB6F8}">
      <dgm:prSet/>
      <dgm:spPr/>
      <dgm:t>
        <a:bodyPr/>
        <a:lstStyle/>
        <a:p>
          <a:endParaRPr lang="cs-CZ"/>
        </a:p>
      </dgm:t>
    </dgm:pt>
    <dgm:pt modelId="{0C59CC71-CB90-475B-A477-F62914CF79EC}" type="pres">
      <dgm:prSet presAssocID="{E5498A7A-5958-4859-81E4-EAF35C1EB30D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38CB37B-E9F9-48E1-A8A5-673EA2CC03C3}" type="pres">
      <dgm:prSet presAssocID="{BED7BB09-D710-4E39-8569-2C584BAF6FEC}" presName="composite" presStyleCnt="0"/>
      <dgm:spPr/>
    </dgm:pt>
    <dgm:pt modelId="{EB518A67-111B-46F3-8FCA-57F955181224}" type="pres">
      <dgm:prSet presAssocID="{BED7BB09-D710-4E39-8569-2C584BAF6FEC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F4B2CEF-EF57-4D64-82B8-0A3C9C2BD93A}" type="pres">
      <dgm:prSet presAssocID="{BED7BB09-D710-4E39-8569-2C584BAF6FEC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5AA629-9195-46CF-AC58-DB3337F6A062}" type="pres">
      <dgm:prSet presAssocID="{935EDA09-C236-4CAD-89F5-5ACB4FB9521F}" presName="sp" presStyleCnt="0"/>
      <dgm:spPr/>
    </dgm:pt>
    <dgm:pt modelId="{4D3D2216-0AA0-429A-AFA6-563E2B46B75F}" type="pres">
      <dgm:prSet presAssocID="{1A16FD59-9770-4C43-A1A5-46205C6997AD}" presName="composite" presStyleCnt="0"/>
      <dgm:spPr/>
    </dgm:pt>
    <dgm:pt modelId="{71587F4E-5BF8-446A-8CB2-B9B5D838C8F0}" type="pres">
      <dgm:prSet presAssocID="{1A16FD59-9770-4C43-A1A5-46205C6997AD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B5281C-A3E7-476C-AAD8-FF0E3BD2024E}" type="pres">
      <dgm:prSet presAssocID="{1A16FD59-9770-4C43-A1A5-46205C6997AD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573579-94D3-43FE-901A-04E69583E211}" type="pres">
      <dgm:prSet presAssocID="{843CD3D9-AB10-485F-9BA0-00E76CEEC072}" presName="sp" presStyleCnt="0"/>
      <dgm:spPr/>
    </dgm:pt>
    <dgm:pt modelId="{F6A2CAA3-54F1-4B61-A27D-1CB76EEBF026}" type="pres">
      <dgm:prSet presAssocID="{E97ABF62-8CC7-421C-8000-883A1E00A070}" presName="composite" presStyleCnt="0"/>
      <dgm:spPr/>
    </dgm:pt>
    <dgm:pt modelId="{C3FBE4C3-AD26-44B9-B95B-44DE93E102F1}" type="pres">
      <dgm:prSet presAssocID="{E97ABF62-8CC7-421C-8000-883A1E00A070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838169-5B9C-4D16-AE76-F04BE5F09AF2}" type="pres">
      <dgm:prSet presAssocID="{E97ABF62-8CC7-421C-8000-883A1E00A070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4ED6463-6F75-419D-8F3E-FAB00E2F6161}" type="presOf" srcId="{F600F21F-F5A4-4418-992D-A01A4CB88FB2}" destId="{AF4B2CEF-EF57-4D64-82B8-0A3C9C2BD93A}" srcOrd="0" destOrd="1" presId="urn:microsoft.com/office/officeart/2005/8/layout/chevron2"/>
    <dgm:cxn modelId="{21609965-CE47-47CA-9D6B-0DD41E78477E}" type="presOf" srcId="{BED7BB09-D710-4E39-8569-2C584BAF6FEC}" destId="{EB518A67-111B-46F3-8FCA-57F955181224}" srcOrd="0" destOrd="0" presId="urn:microsoft.com/office/officeart/2005/8/layout/chevron2"/>
    <dgm:cxn modelId="{E21BD08C-B314-42A9-82E2-68A0A06E35EB}" type="presOf" srcId="{C68424EA-170B-449C-B5C4-8E4124F60E3F}" destId="{0C838169-5B9C-4D16-AE76-F04BE5F09AF2}" srcOrd="0" destOrd="0" presId="urn:microsoft.com/office/officeart/2005/8/layout/chevron2"/>
    <dgm:cxn modelId="{E3907539-63CD-42F7-B309-9BFF46F54EF2}" type="presOf" srcId="{7FB92CB6-0859-4BF4-8F63-E0921182F23E}" destId="{0C838169-5B9C-4D16-AE76-F04BE5F09AF2}" srcOrd="0" destOrd="1" presId="urn:microsoft.com/office/officeart/2005/8/layout/chevron2"/>
    <dgm:cxn modelId="{703AF5D3-10CB-4D1D-800B-CBD8CEF9F487}" type="presOf" srcId="{E97ABF62-8CC7-421C-8000-883A1E00A070}" destId="{C3FBE4C3-AD26-44B9-B95B-44DE93E102F1}" srcOrd="0" destOrd="0" presId="urn:microsoft.com/office/officeart/2005/8/layout/chevron2"/>
    <dgm:cxn modelId="{C88561EA-DB83-4FDD-BCE9-40A12DB9D6C7}" type="presOf" srcId="{D0C34488-C5B1-4EAD-913D-75649DA2BE33}" destId="{B1B5281C-A3E7-476C-AAD8-FF0E3BD2024E}" srcOrd="0" destOrd="1" presId="urn:microsoft.com/office/officeart/2005/8/layout/chevron2"/>
    <dgm:cxn modelId="{585D6517-35DD-4462-A0F0-87F1666352E2}" type="presOf" srcId="{1A16FD59-9770-4C43-A1A5-46205C6997AD}" destId="{71587F4E-5BF8-446A-8CB2-B9B5D838C8F0}" srcOrd="0" destOrd="0" presId="urn:microsoft.com/office/officeart/2005/8/layout/chevron2"/>
    <dgm:cxn modelId="{6FD3FB79-6A29-47B5-A36E-850939FDBA0E}" srcId="{E5498A7A-5958-4859-81E4-EAF35C1EB30D}" destId="{BED7BB09-D710-4E39-8569-2C584BAF6FEC}" srcOrd="0" destOrd="0" parTransId="{273CE7D4-288A-49C0-B52F-CB45C2243219}" sibTransId="{935EDA09-C236-4CAD-89F5-5ACB4FB9521F}"/>
    <dgm:cxn modelId="{75DE2BBF-8D33-41F0-A7AF-84C06C2CB6F8}" srcId="{E97ABF62-8CC7-421C-8000-883A1E00A070}" destId="{7FB92CB6-0859-4BF4-8F63-E0921182F23E}" srcOrd="1" destOrd="0" parTransId="{E6BFE30A-02D9-40BB-BEF9-7D3D31D175A9}" sibTransId="{30C4DD77-1EAB-45CF-AC49-4D1ED4379F20}"/>
    <dgm:cxn modelId="{97A181C4-1822-4308-BA1D-01118979BAF3}" srcId="{1A16FD59-9770-4C43-A1A5-46205C6997AD}" destId="{D0C34488-C5B1-4EAD-913D-75649DA2BE33}" srcOrd="1" destOrd="0" parTransId="{1BE60EF3-E03D-4F0D-B47A-EFEDA5C58B2C}" sibTransId="{F0038865-4260-46D3-8073-31181184D09F}"/>
    <dgm:cxn modelId="{1B53E490-928F-4644-B5FF-CB612694677B}" type="presOf" srcId="{07D3E82E-D458-48C2-A552-334176620AE7}" destId="{AF4B2CEF-EF57-4D64-82B8-0A3C9C2BD93A}" srcOrd="0" destOrd="0" presId="urn:microsoft.com/office/officeart/2005/8/layout/chevron2"/>
    <dgm:cxn modelId="{B0800CD0-C291-4C97-804A-CF5C770F5F2E}" type="presOf" srcId="{66FBC475-DFCA-4274-B85F-D1F263B23CEF}" destId="{B1B5281C-A3E7-476C-AAD8-FF0E3BD2024E}" srcOrd="0" destOrd="0" presId="urn:microsoft.com/office/officeart/2005/8/layout/chevron2"/>
    <dgm:cxn modelId="{41E75807-3CC9-427C-81D7-FE3998EDE0CB}" srcId="{1A16FD59-9770-4C43-A1A5-46205C6997AD}" destId="{66FBC475-DFCA-4274-B85F-D1F263B23CEF}" srcOrd="0" destOrd="0" parTransId="{389263C5-FCC9-4354-81A3-5DA7E0D8B48F}" sibTransId="{6CFB722D-681F-46BD-A6D0-0AB3EE69FCDD}"/>
    <dgm:cxn modelId="{328779A7-3CC6-4775-AE57-EDDAA81D5167}" srcId="{E5498A7A-5958-4859-81E4-EAF35C1EB30D}" destId="{1A16FD59-9770-4C43-A1A5-46205C6997AD}" srcOrd="1" destOrd="0" parTransId="{3A8C28EB-0809-4D97-B0D5-6DD20137B975}" sibTransId="{843CD3D9-AB10-485F-9BA0-00E76CEEC072}"/>
    <dgm:cxn modelId="{31DBC9F3-03B9-4D25-8166-E6BAA2F110B7}" srcId="{BED7BB09-D710-4E39-8569-2C584BAF6FEC}" destId="{F600F21F-F5A4-4418-992D-A01A4CB88FB2}" srcOrd="1" destOrd="0" parTransId="{C9CB19CE-7F75-4BA3-B576-97E2AF8017F2}" sibTransId="{FB3228AE-AD69-4EC4-B94E-9ECD1C9DC62F}"/>
    <dgm:cxn modelId="{4D6166F3-A2EE-4FB6-8FE9-79FE6F6D0D07}" srcId="{BED7BB09-D710-4E39-8569-2C584BAF6FEC}" destId="{07D3E82E-D458-48C2-A552-334176620AE7}" srcOrd="0" destOrd="0" parTransId="{81380666-EE78-4612-9F49-81C58F42BB82}" sibTransId="{8DAF015C-6A42-40DA-A7D8-CC2AC4E9DE9A}"/>
    <dgm:cxn modelId="{7DE1F69B-84E9-4F4E-B443-0044D9FA5DC3}" srcId="{E97ABF62-8CC7-421C-8000-883A1E00A070}" destId="{C68424EA-170B-449C-B5C4-8E4124F60E3F}" srcOrd="0" destOrd="0" parTransId="{B8AE3A72-3016-4A1D-A315-39BC8739FB77}" sibTransId="{908EABAF-9E4A-44DB-9BA4-9195BABEA67C}"/>
    <dgm:cxn modelId="{193A4A46-13A7-46EB-B9CC-CB8E476D43C1}" srcId="{E5498A7A-5958-4859-81E4-EAF35C1EB30D}" destId="{E97ABF62-8CC7-421C-8000-883A1E00A070}" srcOrd="2" destOrd="0" parTransId="{B463ED6A-FC56-44DA-B414-C002EBADEBB7}" sibTransId="{270BE66F-0C8B-451B-BF1A-75EBD088203B}"/>
    <dgm:cxn modelId="{FA5BDFE7-7E8C-4937-988E-7D66ED0D8798}" type="presOf" srcId="{E5498A7A-5958-4859-81E4-EAF35C1EB30D}" destId="{0C59CC71-CB90-475B-A477-F62914CF79EC}" srcOrd="0" destOrd="0" presId="urn:microsoft.com/office/officeart/2005/8/layout/chevron2"/>
    <dgm:cxn modelId="{9EC0CB6F-A980-4E35-A2E8-AF4BA46E389C}" type="presParOf" srcId="{0C59CC71-CB90-475B-A477-F62914CF79EC}" destId="{B38CB37B-E9F9-48E1-A8A5-673EA2CC03C3}" srcOrd="0" destOrd="0" presId="urn:microsoft.com/office/officeart/2005/8/layout/chevron2"/>
    <dgm:cxn modelId="{404EA221-4637-457C-AF54-A27C716C8205}" type="presParOf" srcId="{B38CB37B-E9F9-48E1-A8A5-673EA2CC03C3}" destId="{EB518A67-111B-46F3-8FCA-57F955181224}" srcOrd="0" destOrd="0" presId="urn:microsoft.com/office/officeart/2005/8/layout/chevron2"/>
    <dgm:cxn modelId="{8986FB62-92D9-4E38-A52F-4E4D6FF1C323}" type="presParOf" srcId="{B38CB37B-E9F9-48E1-A8A5-673EA2CC03C3}" destId="{AF4B2CEF-EF57-4D64-82B8-0A3C9C2BD93A}" srcOrd="1" destOrd="0" presId="urn:microsoft.com/office/officeart/2005/8/layout/chevron2"/>
    <dgm:cxn modelId="{C73E6C27-3A1D-4CDA-B1F1-5E78B5CEB849}" type="presParOf" srcId="{0C59CC71-CB90-475B-A477-F62914CF79EC}" destId="{925AA629-9195-46CF-AC58-DB3337F6A062}" srcOrd="1" destOrd="0" presId="urn:microsoft.com/office/officeart/2005/8/layout/chevron2"/>
    <dgm:cxn modelId="{EB70DD54-4D32-42A8-AA5B-0A62AF16260D}" type="presParOf" srcId="{0C59CC71-CB90-475B-A477-F62914CF79EC}" destId="{4D3D2216-0AA0-429A-AFA6-563E2B46B75F}" srcOrd="2" destOrd="0" presId="urn:microsoft.com/office/officeart/2005/8/layout/chevron2"/>
    <dgm:cxn modelId="{91ADCE39-B5A6-4D52-91E0-6DDA8F5B67E2}" type="presParOf" srcId="{4D3D2216-0AA0-429A-AFA6-563E2B46B75F}" destId="{71587F4E-5BF8-446A-8CB2-B9B5D838C8F0}" srcOrd="0" destOrd="0" presId="urn:microsoft.com/office/officeart/2005/8/layout/chevron2"/>
    <dgm:cxn modelId="{842B47B7-508D-417F-8E8B-ACCBF628BA7C}" type="presParOf" srcId="{4D3D2216-0AA0-429A-AFA6-563E2B46B75F}" destId="{B1B5281C-A3E7-476C-AAD8-FF0E3BD2024E}" srcOrd="1" destOrd="0" presId="urn:microsoft.com/office/officeart/2005/8/layout/chevron2"/>
    <dgm:cxn modelId="{7A24B736-627B-4483-94F3-3079A25499BC}" type="presParOf" srcId="{0C59CC71-CB90-475B-A477-F62914CF79EC}" destId="{18573579-94D3-43FE-901A-04E69583E211}" srcOrd="3" destOrd="0" presId="urn:microsoft.com/office/officeart/2005/8/layout/chevron2"/>
    <dgm:cxn modelId="{19F57F30-CDF5-452A-8C10-AA09CE68105D}" type="presParOf" srcId="{0C59CC71-CB90-475B-A477-F62914CF79EC}" destId="{F6A2CAA3-54F1-4B61-A27D-1CB76EEBF026}" srcOrd="4" destOrd="0" presId="urn:microsoft.com/office/officeart/2005/8/layout/chevron2"/>
    <dgm:cxn modelId="{3E0AA723-C49F-4059-A9A7-46AFA609B6F1}" type="presParOf" srcId="{F6A2CAA3-54F1-4B61-A27D-1CB76EEBF026}" destId="{C3FBE4C3-AD26-44B9-B95B-44DE93E102F1}" srcOrd="0" destOrd="0" presId="urn:microsoft.com/office/officeart/2005/8/layout/chevron2"/>
    <dgm:cxn modelId="{FA19EEC2-46BD-40F3-9907-032EE28E99EF}" type="presParOf" srcId="{F6A2CAA3-54F1-4B61-A27D-1CB76EEBF026}" destId="{0C838169-5B9C-4D16-AE76-F04BE5F09AF2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2E82D4F-BA9D-43D2-9411-B0F89A74D6AF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C457954-C287-4618-8076-28815D87B0C1}">
      <dgm:prSet phldrT="[Text]"/>
      <dgm:spPr/>
      <dgm:t>
        <a:bodyPr/>
        <a:lstStyle/>
        <a:p>
          <a:r>
            <a:rPr lang="cs-CZ" b="1" dirty="0" err="1" smtClean="0"/>
            <a:t>wir</a:t>
          </a:r>
          <a:endParaRPr lang="cs-CZ" b="1" dirty="0"/>
        </a:p>
      </dgm:t>
    </dgm:pt>
    <dgm:pt modelId="{6B353BB3-2F2E-42C7-A591-9361967808D5}" type="parTrans" cxnId="{F6384B11-AE40-411D-AE85-946E79094EA5}">
      <dgm:prSet/>
      <dgm:spPr/>
      <dgm:t>
        <a:bodyPr/>
        <a:lstStyle/>
        <a:p>
          <a:endParaRPr lang="cs-CZ"/>
        </a:p>
      </dgm:t>
    </dgm:pt>
    <dgm:pt modelId="{CFEF700E-DF8F-46FF-8FEE-CB24B6FAECA6}" type="sibTrans" cxnId="{F6384B11-AE40-411D-AE85-946E79094EA5}">
      <dgm:prSet/>
      <dgm:spPr/>
      <dgm:t>
        <a:bodyPr/>
        <a:lstStyle/>
        <a:p>
          <a:endParaRPr lang="cs-CZ"/>
        </a:p>
      </dgm:t>
    </dgm:pt>
    <dgm:pt modelId="{A5FE9993-7157-4A0F-9C5D-056A51C2BB99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lesen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D506FFC0-149E-478F-98CB-6A7586E7E2EB}" type="parTrans" cxnId="{BBD5C569-657E-4A63-A296-F2FCD284E89B}">
      <dgm:prSet/>
      <dgm:spPr/>
      <dgm:t>
        <a:bodyPr/>
        <a:lstStyle/>
        <a:p>
          <a:endParaRPr lang="cs-CZ"/>
        </a:p>
      </dgm:t>
    </dgm:pt>
    <dgm:pt modelId="{1483BF71-52B7-40B8-B5D4-6C7C9390A129}" type="sibTrans" cxnId="{BBD5C569-657E-4A63-A296-F2FCD284E89B}">
      <dgm:prSet/>
      <dgm:spPr/>
      <dgm:t>
        <a:bodyPr/>
        <a:lstStyle/>
        <a:p>
          <a:endParaRPr lang="cs-CZ"/>
        </a:p>
      </dgm:t>
    </dgm:pt>
    <dgm:pt modelId="{AEF2E0F6-1DE8-45C2-9177-702E06E404CE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sehen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2FA01027-E3A8-496F-8A81-22283B60BA8B}" type="parTrans" cxnId="{45F742B6-99BC-4B9B-8241-0A1D930644B9}">
      <dgm:prSet/>
      <dgm:spPr/>
      <dgm:t>
        <a:bodyPr/>
        <a:lstStyle/>
        <a:p>
          <a:endParaRPr lang="cs-CZ"/>
        </a:p>
      </dgm:t>
    </dgm:pt>
    <dgm:pt modelId="{D5512658-E763-4BE5-A514-EE42EBFCA7B4}" type="sibTrans" cxnId="{45F742B6-99BC-4B9B-8241-0A1D930644B9}">
      <dgm:prSet/>
      <dgm:spPr/>
      <dgm:t>
        <a:bodyPr/>
        <a:lstStyle/>
        <a:p>
          <a:endParaRPr lang="cs-CZ"/>
        </a:p>
      </dgm:t>
    </dgm:pt>
    <dgm:pt modelId="{F1BF9BCE-4FCC-4DB8-87D6-A0F66858F7AB}">
      <dgm:prSet phldrT="[Text]"/>
      <dgm:spPr/>
      <dgm:t>
        <a:bodyPr/>
        <a:lstStyle/>
        <a:p>
          <a:r>
            <a:rPr lang="cs-CZ" b="1" dirty="0" err="1" smtClean="0"/>
            <a:t>ihr</a:t>
          </a:r>
          <a:endParaRPr lang="cs-CZ" b="1" dirty="0"/>
        </a:p>
      </dgm:t>
    </dgm:pt>
    <dgm:pt modelId="{A8777BE3-E57F-496E-B0C1-160F699F728C}" type="parTrans" cxnId="{6D9D3A83-F1DE-426C-8608-5EB056418BF9}">
      <dgm:prSet/>
      <dgm:spPr/>
      <dgm:t>
        <a:bodyPr/>
        <a:lstStyle/>
        <a:p>
          <a:endParaRPr lang="cs-CZ"/>
        </a:p>
      </dgm:t>
    </dgm:pt>
    <dgm:pt modelId="{D47646CE-17EE-43F6-8DFB-D49EE84D9E87}" type="sibTrans" cxnId="{6D9D3A83-F1DE-426C-8608-5EB056418BF9}">
      <dgm:prSet/>
      <dgm:spPr/>
      <dgm:t>
        <a:bodyPr/>
        <a:lstStyle/>
        <a:p>
          <a:endParaRPr lang="cs-CZ"/>
        </a:p>
      </dgm:t>
    </dgm:pt>
    <dgm:pt modelId="{31CD31EB-EC8B-405C-8689-5AD258A60139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lest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EB8C0826-504D-4B14-8FCF-6BCBE7035D05}" type="parTrans" cxnId="{A64529A7-BC59-42B2-8E19-479C443CEF0C}">
      <dgm:prSet/>
      <dgm:spPr/>
      <dgm:t>
        <a:bodyPr/>
        <a:lstStyle/>
        <a:p>
          <a:endParaRPr lang="cs-CZ"/>
        </a:p>
      </dgm:t>
    </dgm:pt>
    <dgm:pt modelId="{F857D29A-712E-4828-8471-041A5B838B76}" type="sibTrans" cxnId="{A64529A7-BC59-42B2-8E19-479C443CEF0C}">
      <dgm:prSet/>
      <dgm:spPr/>
      <dgm:t>
        <a:bodyPr/>
        <a:lstStyle/>
        <a:p>
          <a:endParaRPr lang="cs-CZ"/>
        </a:p>
      </dgm:t>
    </dgm:pt>
    <dgm:pt modelId="{E7F99C6A-542E-46DA-8EE9-9CB77C169AB1}">
      <dgm:prSet phldrT="[Text]"/>
      <dgm:spPr/>
      <dgm:t>
        <a:bodyPr/>
        <a:lstStyle/>
        <a:p>
          <a:r>
            <a:rPr lang="cs-CZ" b="1" dirty="0" err="1" smtClean="0"/>
            <a:t>sie</a:t>
          </a:r>
          <a:endParaRPr lang="cs-CZ" b="1" dirty="0"/>
        </a:p>
      </dgm:t>
    </dgm:pt>
    <dgm:pt modelId="{90D21C22-52E4-487A-89F1-DF142465BA2B}" type="parTrans" cxnId="{544E8DB5-072D-405F-B4D5-3150711985E4}">
      <dgm:prSet/>
      <dgm:spPr/>
      <dgm:t>
        <a:bodyPr/>
        <a:lstStyle/>
        <a:p>
          <a:endParaRPr lang="cs-CZ"/>
        </a:p>
      </dgm:t>
    </dgm:pt>
    <dgm:pt modelId="{F1B35FF7-125D-4399-BC6D-18B974300C97}" type="sibTrans" cxnId="{544E8DB5-072D-405F-B4D5-3150711985E4}">
      <dgm:prSet/>
      <dgm:spPr/>
      <dgm:t>
        <a:bodyPr/>
        <a:lstStyle/>
        <a:p>
          <a:endParaRPr lang="cs-CZ"/>
        </a:p>
      </dgm:t>
    </dgm:pt>
    <dgm:pt modelId="{F70BB0CB-149A-47FD-8372-9247392B5D01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lesen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B1B683B2-F853-4ABE-A519-728334C8A533}" type="parTrans" cxnId="{357131B3-441D-4F84-8679-289AA18993E1}">
      <dgm:prSet/>
      <dgm:spPr/>
      <dgm:t>
        <a:bodyPr/>
        <a:lstStyle/>
        <a:p>
          <a:endParaRPr lang="cs-CZ"/>
        </a:p>
      </dgm:t>
    </dgm:pt>
    <dgm:pt modelId="{D5015757-50E3-4136-9654-9EE190B9A9B0}" type="sibTrans" cxnId="{357131B3-441D-4F84-8679-289AA18993E1}">
      <dgm:prSet/>
      <dgm:spPr/>
      <dgm:t>
        <a:bodyPr/>
        <a:lstStyle/>
        <a:p>
          <a:endParaRPr lang="cs-CZ"/>
        </a:p>
      </dgm:t>
    </dgm:pt>
    <dgm:pt modelId="{BD6A60EE-1E30-4254-8AD4-0C6775565799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sehen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4DBA9554-9E78-4925-BB2D-D8AD4C841F9E}" type="parTrans" cxnId="{22324D5F-F4B9-4DEF-8977-C98C725D81DD}">
      <dgm:prSet/>
      <dgm:spPr/>
      <dgm:t>
        <a:bodyPr/>
        <a:lstStyle/>
        <a:p>
          <a:endParaRPr lang="cs-CZ"/>
        </a:p>
      </dgm:t>
    </dgm:pt>
    <dgm:pt modelId="{9F6E4769-D5FB-48CA-AA60-BA8B2B26EF44}" type="sibTrans" cxnId="{22324D5F-F4B9-4DEF-8977-C98C725D81DD}">
      <dgm:prSet/>
      <dgm:spPr/>
      <dgm:t>
        <a:bodyPr/>
        <a:lstStyle/>
        <a:p>
          <a:endParaRPr lang="cs-CZ"/>
        </a:p>
      </dgm:t>
    </dgm:pt>
    <dgm:pt modelId="{6BA07BA8-3871-440E-A4C9-52A7EC5D7847}">
      <dgm:prSet phldrT="[Text]"/>
      <dgm:spPr/>
      <dgm:t>
        <a:bodyPr/>
        <a:lstStyle/>
        <a:p>
          <a:r>
            <a:rPr lang="cs-CZ" smtClean="0">
              <a:solidFill>
                <a:schemeClr val="bg2">
                  <a:lumMod val="10000"/>
                </a:schemeClr>
              </a:solidFill>
            </a:rPr>
            <a:t>seht</a:t>
          </a:r>
          <a:endParaRPr lang="cs-CZ" dirty="0">
            <a:solidFill>
              <a:schemeClr val="bg2">
                <a:lumMod val="10000"/>
              </a:schemeClr>
            </a:solidFill>
          </a:endParaRPr>
        </a:p>
      </dgm:t>
    </dgm:pt>
    <dgm:pt modelId="{471B9058-3557-47E0-87CF-5CB4D41C8F41}" type="sibTrans" cxnId="{03DDDF86-42A3-4031-A945-15B6B36675D0}">
      <dgm:prSet/>
      <dgm:spPr/>
      <dgm:t>
        <a:bodyPr/>
        <a:lstStyle/>
        <a:p>
          <a:endParaRPr lang="cs-CZ"/>
        </a:p>
      </dgm:t>
    </dgm:pt>
    <dgm:pt modelId="{56210B6F-D25C-4A80-9DEA-6C7A84625733}" type="parTrans" cxnId="{03DDDF86-42A3-4031-A945-15B6B36675D0}">
      <dgm:prSet/>
      <dgm:spPr/>
      <dgm:t>
        <a:bodyPr/>
        <a:lstStyle/>
        <a:p>
          <a:endParaRPr lang="cs-CZ"/>
        </a:p>
      </dgm:t>
    </dgm:pt>
    <dgm:pt modelId="{1866F3F2-973F-45F2-A44F-249A7CD51D68}" type="pres">
      <dgm:prSet presAssocID="{82E82D4F-BA9D-43D2-9411-B0F89A74D6AF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FCE8B62-0F10-4EE5-8026-A6CDC33E0B90}" type="pres">
      <dgm:prSet presAssocID="{FC457954-C287-4618-8076-28815D87B0C1}" presName="composite" presStyleCnt="0"/>
      <dgm:spPr/>
    </dgm:pt>
    <dgm:pt modelId="{9AB8629B-3BD7-4BA9-9501-4D7FBFAB8466}" type="pres">
      <dgm:prSet presAssocID="{FC457954-C287-4618-8076-28815D87B0C1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370288-8D83-4D63-B3F4-4BB4E0475ACD}" type="pres">
      <dgm:prSet presAssocID="{FC457954-C287-4618-8076-28815D87B0C1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71FD3C-59EC-46DA-A6D7-4FCECA3DEFFD}" type="pres">
      <dgm:prSet presAssocID="{CFEF700E-DF8F-46FF-8FEE-CB24B6FAECA6}" presName="sp" presStyleCnt="0"/>
      <dgm:spPr/>
    </dgm:pt>
    <dgm:pt modelId="{CC16B658-144F-4327-AA1A-2C984984FFA4}" type="pres">
      <dgm:prSet presAssocID="{F1BF9BCE-4FCC-4DB8-87D6-A0F66858F7AB}" presName="composite" presStyleCnt="0"/>
      <dgm:spPr/>
    </dgm:pt>
    <dgm:pt modelId="{3CF9915C-FB3C-42BC-8D61-3AAC0D78666D}" type="pres">
      <dgm:prSet presAssocID="{F1BF9BCE-4FCC-4DB8-87D6-A0F66858F7AB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4B2F2F-28C5-4B12-8A47-E80A198F3B94}" type="pres">
      <dgm:prSet presAssocID="{F1BF9BCE-4FCC-4DB8-87D6-A0F66858F7AB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C095AA-B23C-423F-A3BF-5BC7CFD68928}" type="pres">
      <dgm:prSet presAssocID="{D47646CE-17EE-43F6-8DFB-D49EE84D9E87}" presName="sp" presStyleCnt="0"/>
      <dgm:spPr/>
    </dgm:pt>
    <dgm:pt modelId="{FC483C56-CC28-4CD6-81A4-1D0D46C28FB3}" type="pres">
      <dgm:prSet presAssocID="{E7F99C6A-542E-46DA-8EE9-9CB77C169AB1}" presName="composite" presStyleCnt="0"/>
      <dgm:spPr/>
    </dgm:pt>
    <dgm:pt modelId="{6E3AE977-D744-4D83-9D6D-3425435A24D7}" type="pres">
      <dgm:prSet presAssocID="{E7F99C6A-542E-46DA-8EE9-9CB77C169AB1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9BE333-C236-4110-9B7A-C3094A69A30C}" type="pres">
      <dgm:prSet presAssocID="{E7F99C6A-542E-46DA-8EE9-9CB77C169AB1}" presName="descendantText" presStyleLbl="alignAcc1" presStyleIdx="2" presStyleCnt="3" custLinFactNeighborX="765" custLinFactNeighborY="21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4E8DB5-072D-405F-B4D5-3150711985E4}" srcId="{82E82D4F-BA9D-43D2-9411-B0F89A74D6AF}" destId="{E7F99C6A-542E-46DA-8EE9-9CB77C169AB1}" srcOrd="2" destOrd="0" parTransId="{90D21C22-52E4-487A-89F1-DF142465BA2B}" sibTransId="{F1B35FF7-125D-4399-BC6D-18B974300C97}"/>
    <dgm:cxn modelId="{BBD5C569-657E-4A63-A296-F2FCD284E89B}" srcId="{FC457954-C287-4618-8076-28815D87B0C1}" destId="{A5FE9993-7157-4A0F-9C5D-056A51C2BB99}" srcOrd="0" destOrd="0" parTransId="{D506FFC0-149E-478F-98CB-6A7586E7E2EB}" sibTransId="{1483BF71-52B7-40B8-B5D4-6C7C9390A129}"/>
    <dgm:cxn modelId="{45F742B6-99BC-4B9B-8241-0A1D930644B9}" srcId="{FC457954-C287-4618-8076-28815D87B0C1}" destId="{AEF2E0F6-1DE8-45C2-9177-702E06E404CE}" srcOrd="1" destOrd="0" parTransId="{2FA01027-E3A8-496F-8A81-22283B60BA8B}" sibTransId="{D5512658-E763-4BE5-A514-EE42EBFCA7B4}"/>
    <dgm:cxn modelId="{F6384B11-AE40-411D-AE85-946E79094EA5}" srcId="{82E82D4F-BA9D-43D2-9411-B0F89A74D6AF}" destId="{FC457954-C287-4618-8076-28815D87B0C1}" srcOrd="0" destOrd="0" parTransId="{6B353BB3-2F2E-42C7-A591-9361967808D5}" sibTransId="{CFEF700E-DF8F-46FF-8FEE-CB24B6FAECA6}"/>
    <dgm:cxn modelId="{1F67DB23-51AC-4564-B4EF-634EF0E7A97C}" type="presOf" srcId="{82E82D4F-BA9D-43D2-9411-B0F89A74D6AF}" destId="{1866F3F2-973F-45F2-A44F-249A7CD51D68}" srcOrd="0" destOrd="0" presId="urn:microsoft.com/office/officeart/2005/8/layout/chevron2"/>
    <dgm:cxn modelId="{ED0ACAAD-4DFF-4DE4-81DC-C864ED3718C4}" type="presOf" srcId="{6BA07BA8-3871-440E-A4C9-52A7EC5D7847}" destId="{D64B2F2F-28C5-4B12-8A47-E80A198F3B94}" srcOrd="0" destOrd="1" presId="urn:microsoft.com/office/officeart/2005/8/layout/chevron2"/>
    <dgm:cxn modelId="{A64529A7-BC59-42B2-8E19-479C443CEF0C}" srcId="{F1BF9BCE-4FCC-4DB8-87D6-A0F66858F7AB}" destId="{31CD31EB-EC8B-405C-8689-5AD258A60139}" srcOrd="0" destOrd="0" parTransId="{EB8C0826-504D-4B14-8FCF-6BCBE7035D05}" sibTransId="{F857D29A-712E-4828-8471-041A5B838B76}"/>
    <dgm:cxn modelId="{357131B3-441D-4F84-8679-289AA18993E1}" srcId="{E7F99C6A-542E-46DA-8EE9-9CB77C169AB1}" destId="{F70BB0CB-149A-47FD-8372-9247392B5D01}" srcOrd="0" destOrd="0" parTransId="{B1B683B2-F853-4ABE-A519-728334C8A533}" sibTransId="{D5015757-50E3-4136-9654-9EE190B9A9B0}"/>
    <dgm:cxn modelId="{5A7FC068-1344-4DC7-8C07-9B38B1AA7035}" type="presOf" srcId="{FC457954-C287-4618-8076-28815D87B0C1}" destId="{9AB8629B-3BD7-4BA9-9501-4D7FBFAB8466}" srcOrd="0" destOrd="0" presId="urn:microsoft.com/office/officeart/2005/8/layout/chevron2"/>
    <dgm:cxn modelId="{9F13BC30-AB06-4A75-9C69-4BBB676494BD}" type="presOf" srcId="{F1BF9BCE-4FCC-4DB8-87D6-A0F66858F7AB}" destId="{3CF9915C-FB3C-42BC-8D61-3AAC0D78666D}" srcOrd="0" destOrd="0" presId="urn:microsoft.com/office/officeart/2005/8/layout/chevron2"/>
    <dgm:cxn modelId="{E29C4207-9D6D-4773-8C99-B7ADB24C8849}" type="presOf" srcId="{BD6A60EE-1E30-4254-8AD4-0C6775565799}" destId="{EF9BE333-C236-4110-9B7A-C3094A69A30C}" srcOrd="0" destOrd="1" presId="urn:microsoft.com/office/officeart/2005/8/layout/chevron2"/>
    <dgm:cxn modelId="{45C3522E-2489-46C4-A8F6-F794848A1644}" type="presOf" srcId="{A5FE9993-7157-4A0F-9C5D-056A51C2BB99}" destId="{64370288-8D83-4D63-B3F4-4BB4E0475ACD}" srcOrd="0" destOrd="0" presId="urn:microsoft.com/office/officeart/2005/8/layout/chevron2"/>
    <dgm:cxn modelId="{6D9D3A83-F1DE-426C-8608-5EB056418BF9}" srcId="{82E82D4F-BA9D-43D2-9411-B0F89A74D6AF}" destId="{F1BF9BCE-4FCC-4DB8-87D6-A0F66858F7AB}" srcOrd="1" destOrd="0" parTransId="{A8777BE3-E57F-496E-B0C1-160F699F728C}" sibTransId="{D47646CE-17EE-43F6-8DFB-D49EE84D9E87}"/>
    <dgm:cxn modelId="{03DDDF86-42A3-4031-A945-15B6B36675D0}" srcId="{F1BF9BCE-4FCC-4DB8-87D6-A0F66858F7AB}" destId="{6BA07BA8-3871-440E-A4C9-52A7EC5D7847}" srcOrd="1" destOrd="0" parTransId="{56210B6F-D25C-4A80-9DEA-6C7A84625733}" sibTransId="{471B9058-3557-47E0-87CF-5CB4D41C8F41}"/>
    <dgm:cxn modelId="{D0156911-DB30-4C29-BD71-0ECF72E05D9B}" type="presOf" srcId="{AEF2E0F6-1DE8-45C2-9177-702E06E404CE}" destId="{64370288-8D83-4D63-B3F4-4BB4E0475ACD}" srcOrd="0" destOrd="1" presId="urn:microsoft.com/office/officeart/2005/8/layout/chevron2"/>
    <dgm:cxn modelId="{AD4A1EC0-027D-4125-8E8C-5D2859DA4812}" type="presOf" srcId="{31CD31EB-EC8B-405C-8689-5AD258A60139}" destId="{D64B2F2F-28C5-4B12-8A47-E80A198F3B94}" srcOrd="0" destOrd="0" presId="urn:microsoft.com/office/officeart/2005/8/layout/chevron2"/>
    <dgm:cxn modelId="{556D1DA5-A765-4603-A591-2D2FB73B9F8E}" type="presOf" srcId="{E7F99C6A-542E-46DA-8EE9-9CB77C169AB1}" destId="{6E3AE977-D744-4D83-9D6D-3425435A24D7}" srcOrd="0" destOrd="0" presId="urn:microsoft.com/office/officeart/2005/8/layout/chevron2"/>
    <dgm:cxn modelId="{8BCCACF5-58AE-4974-9665-DF5D675B8A07}" type="presOf" srcId="{F70BB0CB-149A-47FD-8372-9247392B5D01}" destId="{EF9BE333-C236-4110-9B7A-C3094A69A30C}" srcOrd="0" destOrd="0" presId="urn:microsoft.com/office/officeart/2005/8/layout/chevron2"/>
    <dgm:cxn modelId="{22324D5F-F4B9-4DEF-8977-C98C725D81DD}" srcId="{E7F99C6A-542E-46DA-8EE9-9CB77C169AB1}" destId="{BD6A60EE-1E30-4254-8AD4-0C6775565799}" srcOrd="1" destOrd="0" parTransId="{4DBA9554-9E78-4925-BB2D-D8AD4C841F9E}" sibTransId="{9F6E4769-D5FB-48CA-AA60-BA8B2B26EF44}"/>
    <dgm:cxn modelId="{DFEC1E43-3709-4DD8-A8DB-4696BBE63CE0}" type="presParOf" srcId="{1866F3F2-973F-45F2-A44F-249A7CD51D68}" destId="{1FCE8B62-0F10-4EE5-8026-A6CDC33E0B90}" srcOrd="0" destOrd="0" presId="urn:microsoft.com/office/officeart/2005/8/layout/chevron2"/>
    <dgm:cxn modelId="{E435760F-AE07-446A-ABF5-9202792177A3}" type="presParOf" srcId="{1FCE8B62-0F10-4EE5-8026-A6CDC33E0B90}" destId="{9AB8629B-3BD7-4BA9-9501-4D7FBFAB8466}" srcOrd="0" destOrd="0" presId="urn:microsoft.com/office/officeart/2005/8/layout/chevron2"/>
    <dgm:cxn modelId="{EF8C1448-3A4A-47D8-966C-0938A4D4614F}" type="presParOf" srcId="{1FCE8B62-0F10-4EE5-8026-A6CDC33E0B90}" destId="{64370288-8D83-4D63-B3F4-4BB4E0475ACD}" srcOrd="1" destOrd="0" presId="urn:microsoft.com/office/officeart/2005/8/layout/chevron2"/>
    <dgm:cxn modelId="{015C368A-3C5D-48F6-AEED-56C60E08DAAB}" type="presParOf" srcId="{1866F3F2-973F-45F2-A44F-249A7CD51D68}" destId="{D771FD3C-59EC-46DA-A6D7-4FCECA3DEFFD}" srcOrd="1" destOrd="0" presId="urn:microsoft.com/office/officeart/2005/8/layout/chevron2"/>
    <dgm:cxn modelId="{4F474F01-BF84-46AA-9D66-7C52D56F53A4}" type="presParOf" srcId="{1866F3F2-973F-45F2-A44F-249A7CD51D68}" destId="{CC16B658-144F-4327-AA1A-2C984984FFA4}" srcOrd="2" destOrd="0" presId="urn:microsoft.com/office/officeart/2005/8/layout/chevron2"/>
    <dgm:cxn modelId="{482E54EC-FAE1-4908-82A9-EFE884CC5472}" type="presParOf" srcId="{CC16B658-144F-4327-AA1A-2C984984FFA4}" destId="{3CF9915C-FB3C-42BC-8D61-3AAC0D78666D}" srcOrd="0" destOrd="0" presId="urn:microsoft.com/office/officeart/2005/8/layout/chevron2"/>
    <dgm:cxn modelId="{219BDCEC-F56E-4003-A455-AA24F518A3B7}" type="presParOf" srcId="{CC16B658-144F-4327-AA1A-2C984984FFA4}" destId="{D64B2F2F-28C5-4B12-8A47-E80A198F3B94}" srcOrd="1" destOrd="0" presId="urn:microsoft.com/office/officeart/2005/8/layout/chevron2"/>
    <dgm:cxn modelId="{4A06A613-EFC5-4127-A9B4-C3CCC46C9DD7}" type="presParOf" srcId="{1866F3F2-973F-45F2-A44F-249A7CD51D68}" destId="{5DC095AA-B23C-423F-A3BF-5BC7CFD68928}" srcOrd="3" destOrd="0" presId="urn:microsoft.com/office/officeart/2005/8/layout/chevron2"/>
    <dgm:cxn modelId="{7EE0B2A4-FE01-40ED-94EA-5CFEDC7C51D7}" type="presParOf" srcId="{1866F3F2-973F-45F2-A44F-249A7CD51D68}" destId="{FC483C56-CC28-4CD6-81A4-1D0D46C28FB3}" srcOrd="4" destOrd="0" presId="urn:microsoft.com/office/officeart/2005/8/layout/chevron2"/>
    <dgm:cxn modelId="{CEDE2989-B3DD-45D8-BC08-40222B8BD4EA}" type="presParOf" srcId="{FC483C56-CC28-4CD6-81A4-1D0D46C28FB3}" destId="{6E3AE977-D744-4D83-9D6D-3425435A24D7}" srcOrd="0" destOrd="0" presId="urn:microsoft.com/office/officeart/2005/8/layout/chevron2"/>
    <dgm:cxn modelId="{1F9C3521-48CE-438B-BACA-1DBEC467A8CF}" type="presParOf" srcId="{FC483C56-CC28-4CD6-81A4-1D0D46C28FB3}" destId="{EF9BE333-C236-4110-9B7A-C3094A69A30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518A67-111B-46F3-8FCA-57F955181224}">
      <dsp:nvSpPr>
        <dsp:cNvPr id="0" name=""/>
        <dsp:cNvSpPr/>
      </dsp:nvSpPr>
      <dsp:spPr>
        <a:xfrm rot="5400000">
          <a:off x="-211526" y="213197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ich</a:t>
          </a:r>
          <a:endParaRPr lang="cs-CZ" sz="2700" b="1" kern="1200" dirty="0"/>
        </a:p>
      </dsp:txBody>
      <dsp:txXfrm rot="-5400000">
        <a:off x="1" y="495233"/>
        <a:ext cx="987123" cy="423053"/>
      </dsp:txXfrm>
    </dsp:sp>
    <dsp:sp modelId="{AF4B2CEF-EF57-4D64-82B8-0A3C9C2BD93A}">
      <dsp:nvSpPr>
        <dsp:cNvPr id="0" name=""/>
        <dsp:cNvSpPr/>
      </dsp:nvSpPr>
      <dsp:spPr>
        <a:xfrm rot="5400000">
          <a:off x="1900630" y="-911836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spreche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gebe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46415"/>
        <a:ext cx="2698883" cy="827124"/>
      </dsp:txXfrm>
    </dsp:sp>
    <dsp:sp modelId="{71587F4E-5BF8-446A-8CB2-B9B5D838C8F0}">
      <dsp:nvSpPr>
        <dsp:cNvPr id="0" name=""/>
        <dsp:cNvSpPr/>
      </dsp:nvSpPr>
      <dsp:spPr>
        <a:xfrm rot="5400000">
          <a:off x="-211526" y="1426678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du</a:t>
          </a:r>
          <a:endParaRPr lang="cs-CZ" sz="2700" b="1" kern="1200" dirty="0"/>
        </a:p>
      </dsp:txBody>
      <dsp:txXfrm rot="-5400000">
        <a:off x="1" y="1708714"/>
        <a:ext cx="987123" cy="423053"/>
      </dsp:txXfrm>
    </dsp:sp>
    <dsp:sp modelId="{B1B5281C-A3E7-476C-AAD8-FF0E3BD2024E}">
      <dsp:nvSpPr>
        <dsp:cNvPr id="0" name=""/>
        <dsp:cNvSpPr/>
      </dsp:nvSpPr>
      <dsp:spPr>
        <a:xfrm rot="5400000">
          <a:off x="1900630" y="301644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spr</a:t>
          </a:r>
          <a:r>
            <a:rPr lang="cs-CZ" sz="2600" kern="1200" smtClean="0">
              <a:solidFill>
                <a:srgbClr val="FF0000"/>
              </a:solidFill>
            </a:rPr>
            <a:t>i</a:t>
          </a: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chst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g</a:t>
          </a:r>
          <a:r>
            <a:rPr lang="cs-CZ" sz="2600" kern="1200" smtClean="0">
              <a:solidFill>
                <a:srgbClr val="FF0000"/>
              </a:solidFill>
            </a:rPr>
            <a:t>i</a:t>
          </a: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bst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1259896"/>
        <a:ext cx="2698883" cy="827124"/>
      </dsp:txXfrm>
    </dsp:sp>
    <dsp:sp modelId="{C3FBE4C3-AD26-44B9-B95B-44DE93E102F1}">
      <dsp:nvSpPr>
        <dsp:cNvPr id="0" name=""/>
        <dsp:cNvSpPr/>
      </dsp:nvSpPr>
      <dsp:spPr>
        <a:xfrm rot="5400000">
          <a:off x="-211526" y="2640159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er</a:t>
          </a:r>
          <a:endParaRPr lang="cs-CZ" sz="2700" b="1" kern="1200" dirty="0"/>
        </a:p>
      </dsp:txBody>
      <dsp:txXfrm rot="-5400000">
        <a:off x="1" y="2922195"/>
        <a:ext cx="987123" cy="423053"/>
      </dsp:txXfrm>
    </dsp:sp>
    <dsp:sp modelId="{0C838169-5B9C-4D16-AE76-F04BE5F09AF2}">
      <dsp:nvSpPr>
        <dsp:cNvPr id="0" name=""/>
        <dsp:cNvSpPr/>
      </dsp:nvSpPr>
      <dsp:spPr>
        <a:xfrm rot="5400000">
          <a:off x="1900630" y="1515126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spr</a:t>
          </a:r>
          <a:r>
            <a:rPr lang="cs-CZ" sz="2600" kern="1200" smtClean="0">
              <a:solidFill>
                <a:srgbClr val="FF0000"/>
              </a:solidFill>
            </a:rPr>
            <a:t>i</a:t>
          </a: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cht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g</a:t>
          </a:r>
          <a:r>
            <a:rPr lang="cs-CZ" sz="2600" kern="1200" smtClean="0">
              <a:solidFill>
                <a:srgbClr val="FF0000"/>
              </a:solidFill>
            </a:rPr>
            <a:t>i</a:t>
          </a: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bt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2473378"/>
        <a:ext cx="2698883" cy="8271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8629B-3BD7-4BA9-9501-4D7FBFAB8466}">
      <dsp:nvSpPr>
        <dsp:cNvPr id="0" name=""/>
        <dsp:cNvSpPr/>
      </dsp:nvSpPr>
      <dsp:spPr>
        <a:xfrm rot="5400000">
          <a:off x="-211526" y="213197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wir</a:t>
          </a:r>
          <a:endParaRPr lang="cs-CZ" sz="2700" b="1" kern="1200" dirty="0"/>
        </a:p>
      </dsp:txBody>
      <dsp:txXfrm rot="-5400000">
        <a:off x="1" y="495233"/>
        <a:ext cx="987123" cy="423053"/>
      </dsp:txXfrm>
    </dsp:sp>
    <dsp:sp modelId="{64370288-8D83-4D63-B3F4-4BB4E0475ACD}">
      <dsp:nvSpPr>
        <dsp:cNvPr id="0" name=""/>
        <dsp:cNvSpPr/>
      </dsp:nvSpPr>
      <dsp:spPr>
        <a:xfrm rot="5400000">
          <a:off x="1900630" y="-911836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sprechen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geben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46415"/>
        <a:ext cx="2698883" cy="827124"/>
      </dsp:txXfrm>
    </dsp:sp>
    <dsp:sp modelId="{3CF9915C-FB3C-42BC-8D61-3AAC0D78666D}">
      <dsp:nvSpPr>
        <dsp:cNvPr id="0" name=""/>
        <dsp:cNvSpPr/>
      </dsp:nvSpPr>
      <dsp:spPr>
        <a:xfrm rot="5400000">
          <a:off x="-211526" y="1426678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ihr</a:t>
          </a:r>
          <a:endParaRPr lang="cs-CZ" sz="2700" b="1" kern="1200" dirty="0"/>
        </a:p>
      </dsp:txBody>
      <dsp:txXfrm rot="-5400000">
        <a:off x="1" y="1708714"/>
        <a:ext cx="987123" cy="423053"/>
      </dsp:txXfrm>
    </dsp:sp>
    <dsp:sp modelId="{D64B2F2F-28C5-4B12-8A47-E80A198F3B94}">
      <dsp:nvSpPr>
        <dsp:cNvPr id="0" name=""/>
        <dsp:cNvSpPr/>
      </dsp:nvSpPr>
      <dsp:spPr>
        <a:xfrm rot="5400000">
          <a:off x="1900630" y="301644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sprecht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gebt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1259896"/>
        <a:ext cx="2698883" cy="827124"/>
      </dsp:txXfrm>
    </dsp:sp>
    <dsp:sp modelId="{6E3AE977-D744-4D83-9D6D-3425435A24D7}">
      <dsp:nvSpPr>
        <dsp:cNvPr id="0" name=""/>
        <dsp:cNvSpPr/>
      </dsp:nvSpPr>
      <dsp:spPr>
        <a:xfrm rot="5400000">
          <a:off x="-211526" y="2640159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sie</a:t>
          </a:r>
          <a:endParaRPr lang="cs-CZ" sz="2700" b="1" kern="1200" dirty="0"/>
        </a:p>
      </dsp:txBody>
      <dsp:txXfrm rot="-5400000">
        <a:off x="1" y="2922195"/>
        <a:ext cx="987123" cy="423053"/>
      </dsp:txXfrm>
    </dsp:sp>
    <dsp:sp modelId="{EF9BE333-C236-4110-9B7A-C3094A69A30C}">
      <dsp:nvSpPr>
        <dsp:cNvPr id="0" name=""/>
        <dsp:cNvSpPr/>
      </dsp:nvSpPr>
      <dsp:spPr>
        <a:xfrm rot="5400000">
          <a:off x="1900630" y="1534769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sprechen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geben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2493021"/>
        <a:ext cx="2698883" cy="8271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518A67-111B-46F3-8FCA-57F955181224}">
      <dsp:nvSpPr>
        <dsp:cNvPr id="0" name=""/>
        <dsp:cNvSpPr/>
      </dsp:nvSpPr>
      <dsp:spPr>
        <a:xfrm rot="5400000">
          <a:off x="-211526" y="213197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ich</a:t>
          </a:r>
          <a:endParaRPr lang="cs-CZ" sz="2700" b="1" kern="1200" dirty="0"/>
        </a:p>
      </dsp:txBody>
      <dsp:txXfrm rot="-5400000">
        <a:off x="1" y="495233"/>
        <a:ext cx="987123" cy="423053"/>
      </dsp:txXfrm>
    </dsp:sp>
    <dsp:sp modelId="{AF4B2CEF-EF57-4D64-82B8-0A3C9C2BD93A}">
      <dsp:nvSpPr>
        <dsp:cNvPr id="0" name=""/>
        <dsp:cNvSpPr/>
      </dsp:nvSpPr>
      <dsp:spPr>
        <a:xfrm rot="5400000">
          <a:off x="1900630" y="-911836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lese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sehe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46415"/>
        <a:ext cx="2698883" cy="827124"/>
      </dsp:txXfrm>
    </dsp:sp>
    <dsp:sp modelId="{71587F4E-5BF8-446A-8CB2-B9B5D838C8F0}">
      <dsp:nvSpPr>
        <dsp:cNvPr id="0" name=""/>
        <dsp:cNvSpPr/>
      </dsp:nvSpPr>
      <dsp:spPr>
        <a:xfrm rot="5400000">
          <a:off x="-211526" y="1426678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du</a:t>
          </a:r>
          <a:endParaRPr lang="cs-CZ" sz="2700" b="1" kern="1200" dirty="0"/>
        </a:p>
      </dsp:txBody>
      <dsp:txXfrm rot="-5400000">
        <a:off x="1" y="1708714"/>
        <a:ext cx="987123" cy="423053"/>
      </dsp:txXfrm>
    </dsp:sp>
    <dsp:sp modelId="{B1B5281C-A3E7-476C-AAD8-FF0E3BD2024E}">
      <dsp:nvSpPr>
        <dsp:cNvPr id="0" name=""/>
        <dsp:cNvSpPr/>
      </dsp:nvSpPr>
      <dsp:spPr>
        <a:xfrm rot="5400000">
          <a:off x="1900630" y="301644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l</a:t>
          </a:r>
          <a:r>
            <a:rPr lang="cs-CZ" sz="2600" kern="1200" smtClean="0">
              <a:solidFill>
                <a:srgbClr val="FF0000"/>
              </a:solidFill>
            </a:rPr>
            <a:t>ie</a:t>
          </a: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</a:t>
          </a:r>
          <a:r>
            <a:rPr lang="cs-CZ" sz="2600" kern="1200" smtClean="0">
              <a:solidFill>
                <a:srgbClr val="FF0000"/>
              </a:solidFill>
            </a:rPr>
            <a:t>ie</a:t>
          </a: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hst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1259896"/>
        <a:ext cx="2698883" cy="827124"/>
      </dsp:txXfrm>
    </dsp:sp>
    <dsp:sp modelId="{C3FBE4C3-AD26-44B9-B95B-44DE93E102F1}">
      <dsp:nvSpPr>
        <dsp:cNvPr id="0" name=""/>
        <dsp:cNvSpPr/>
      </dsp:nvSpPr>
      <dsp:spPr>
        <a:xfrm rot="5400000">
          <a:off x="-211526" y="2640159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er</a:t>
          </a:r>
          <a:endParaRPr lang="cs-CZ" sz="2700" b="1" kern="1200" dirty="0"/>
        </a:p>
      </dsp:txBody>
      <dsp:txXfrm rot="-5400000">
        <a:off x="1" y="2922195"/>
        <a:ext cx="987123" cy="423053"/>
      </dsp:txXfrm>
    </dsp:sp>
    <dsp:sp modelId="{0C838169-5B9C-4D16-AE76-F04BE5F09AF2}">
      <dsp:nvSpPr>
        <dsp:cNvPr id="0" name=""/>
        <dsp:cNvSpPr/>
      </dsp:nvSpPr>
      <dsp:spPr>
        <a:xfrm rot="5400000">
          <a:off x="1900630" y="1515126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l</a:t>
          </a:r>
          <a:r>
            <a:rPr lang="cs-CZ" sz="2600" kern="1200" smtClean="0">
              <a:solidFill>
                <a:srgbClr val="FF0000"/>
              </a:solidFill>
            </a:rPr>
            <a:t>ie</a:t>
          </a: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</a:t>
          </a:r>
          <a:r>
            <a:rPr lang="cs-CZ" sz="2600" kern="1200" smtClean="0">
              <a:solidFill>
                <a:srgbClr val="FF0000"/>
              </a:solidFill>
            </a:rPr>
            <a:t>ie</a:t>
          </a: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ht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2473378"/>
        <a:ext cx="2698883" cy="8271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8629B-3BD7-4BA9-9501-4D7FBFAB8466}">
      <dsp:nvSpPr>
        <dsp:cNvPr id="0" name=""/>
        <dsp:cNvSpPr/>
      </dsp:nvSpPr>
      <dsp:spPr>
        <a:xfrm rot="5400000">
          <a:off x="-211526" y="213197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wir</a:t>
          </a:r>
          <a:endParaRPr lang="cs-CZ" sz="2700" b="1" kern="1200" dirty="0"/>
        </a:p>
      </dsp:txBody>
      <dsp:txXfrm rot="-5400000">
        <a:off x="1" y="495233"/>
        <a:ext cx="987123" cy="423053"/>
      </dsp:txXfrm>
    </dsp:sp>
    <dsp:sp modelId="{64370288-8D83-4D63-B3F4-4BB4E0475ACD}">
      <dsp:nvSpPr>
        <dsp:cNvPr id="0" name=""/>
        <dsp:cNvSpPr/>
      </dsp:nvSpPr>
      <dsp:spPr>
        <a:xfrm rot="5400000">
          <a:off x="1900630" y="-911836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lesen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sehen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46415"/>
        <a:ext cx="2698883" cy="827124"/>
      </dsp:txXfrm>
    </dsp:sp>
    <dsp:sp modelId="{3CF9915C-FB3C-42BC-8D61-3AAC0D78666D}">
      <dsp:nvSpPr>
        <dsp:cNvPr id="0" name=""/>
        <dsp:cNvSpPr/>
      </dsp:nvSpPr>
      <dsp:spPr>
        <a:xfrm rot="5400000">
          <a:off x="-211526" y="1426678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ihr</a:t>
          </a:r>
          <a:endParaRPr lang="cs-CZ" sz="2700" b="1" kern="1200" dirty="0"/>
        </a:p>
      </dsp:txBody>
      <dsp:txXfrm rot="-5400000">
        <a:off x="1" y="1708714"/>
        <a:ext cx="987123" cy="423053"/>
      </dsp:txXfrm>
    </dsp:sp>
    <dsp:sp modelId="{D64B2F2F-28C5-4B12-8A47-E80A198F3B94}">
      <dsp:nvSpPr>
        <dsp:cNvPr id="0" name=""/>
        <dsp:cNvSpPr/>
      </dsp:nvSpPr>
      <dsp:spPr>
        <a:xfrm rot="5400000">
          <a:off x="1900630" y="301644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lest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seht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1259896"/>
        <a:ext cx="2698883" cy="827124"/>
      </dsp:txXfrm>
    </dsp:sp>
    <dsp:sp modelId="{6E3AE977-D744-4D83-9D6D-3425435A24D7}">
      <dsp:nvSpPr>
        <dsp:cNvPr id="0" name=""/>
        <dsp:cNvSpPr/>
      </dsp:nvSpPr>
      <dsp:spPr>
        <a:xfrm rot="5400000">
          <a:off x="-211526" y="2640159"/>
          <a:ext cx="1410176" cy="98712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err="1" smtClean="0"/>
            <a:t>sie</a:t>
          </a:r>
          <a:endParaRPr lang="cs-CZ" sz="2700" b="1" kern="1200" dirty="0"/>
        </a:p>
      </dsp:txBody>
      <dsp:txXfrm rot="-5400000">
        <a:off x="1" y="2922195"/>
        <a:ext cx="987123" cy="423053"/>
      </dsp:txXfrm>
    </dsp:sp>
    <dsp:sp modelId="{EF9BE333-C236-4110-9B7A-C3094A69A30C}">
      <dsp:nvSpPr>
        <dsp:cNvPr id="0" name=""/>
        <dsp:cNvSpPr/>
      </dsp:nvSpPr>
      <dsp:spPr>
        <a:xfrm rot="5400000">
          <a:off x="1900630" y="1534769"/>
          <a:ext cx="916614" cy="2743628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912" tIns="16510" rIns="16510" bIns="1651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lesen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600" kern="1200" smtClean="0">
              <a:solidFill>
                <a:schemeClr val="bg2">
                  <a:lumMod val="10000"/>
                </a:schemeClr>
              </a:solidFill>
            </a:rPr>
            <a:t>sehen</a:t>
          </a:r>
          <a:endParaRPr lang="cs-CZ" sz="2600" kern="1200" dirty="0">
            <a:solidFill>
              <a:schemeClr val="bg2">
                <a:lumMod val="10000"/>
              </a:schemeClr>
            </a:solidFill>
          </a:endParaRPr>
        </a:p>
      </dsp:txBody>
      <dsp:txXfrm rot="-5400000">
        <a:off x="987124" y="2493021"/>
        <a:ext cx="2698883" cy="827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275BD-6694-4376-9EAB-D2B26DD34D48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BFE-7CBD-4EBC-B252-FF96C7BE30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26808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86F806-18B5-4C33-BC6C-C31AFA4C8AC0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65BC5F-A73A-4422-8FC9-713438C58E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2117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A909F938-DA2E-4F2C-8505-64B5328D2608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77ED01-D692-4953-8E28-23B57CDF0743}" type="datetimeFigureOut">
              <a:rPr lang="cs-CZ" smtClean="0"/>
              <a:t>26.2.2013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87624" y="4509120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   Název DUM:  </a:t>
            </a:r>
            <a:r>
              <a:rPr lang="cs-CZ" dirty="0" smtClean="0"/>
              <a:t>VY_32_INOVACE_ IX </a:t>
            </a:r>
            <a:r>
              <a:rPr lang="cs-CZ" smtClean="0"/>
              <a:t>_2_07_Nepravidelná slovesa I.</a:t>
            </a:r>
          </a:p>
          <a:p>
            <a:endParaRPr lang="cs-CZ" b="1" smtClean="0"/>
          </a:p>
          <a:p>
            <a:r>
              <a:rPr lang="cs-CZ" b="1" smtClean="0"/>
              <a:t>    Šablona číslo:  </a:t>
            </a:r>
            <a:r>
              <a:rPr lang="cs-CZ" smtClean="0"/>
              <a:t>IX</a:t>
            </a:r>
            <a:r>
              <a:rPr lang="cs-CZ" b="1" smtClean="0"/>
              <a:t>         Sada číslo:  </a:t>
            </a:r>
            <a:r>
              <a:rPr lang="cs-CZ" smtClean="0"/>
              <a:t>2 </a:t>
            </a:r>
            <a:r>
              <a:rPr lang="cs-CZ" b="1" smtClean="0"/>
              <a:t>       Pořadové číslo DUM: 07</a:t>
            </a:r>
            <a:endParaRPr lang="cs-CZ" smtClean="0"/>
          </a:p>
          <a:p>
            <a:endParaRPr lang="cs-CZ" b="1" dirty="0" smtClean="0"/>
          </a:p>
          <a:p>
            <a:r>
              <a:rPr lang="cs-CZ" b="1" dirty="0" smtClean="0"/>
              <a:t>    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578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Anotace: Žáci se seznámí s  </a:t>
            </a:r>
            <a:r>
              <a:rPr lang="cs-CZ" smtClean="0"/>
              <a:t>časováním nepravidelných sloves </a:t>
            </a:r>
            <a:endParaRPr lang="cs-CZ" dirty="0" smtClean="0"/>
          </a:p>
          <a:p>
            <a:r>
              <a:rPr lang="cs-CZ" dirty="0" smtClean="0"/>
              <a:t>Očekávaný výstup: Dokáží </a:t>
            </a:r>
            <a:r>
              <a:rPr lang="cs-CZ" smtClean="0"/>
              <a:t>používat správné tvary sloves sprechen, geben, lesen a sehen ve 2. a 3. osobě čísla jednotného</a:t>
            </a:r>
            <a:endParaRPr lang="cs-CZ" dirty="0" smtClean="0"/>
          </a:p>
          <a:p>
            <a:r>
              <a:rPr lang="cs-CZ" dirty="0" smtClean="0"/>
              <a:t>Druh učebního materiálu: výklad  </a:t>
            </a:r>
            <a:r>
              <a:rPr lang="cs-CZ" smtClean="0"/>
              <a:t>a  procvičení </a:t>
            </a:r>
            <a:endParaRPr lang="cs-CZ" dirty="0" smtClean="0"/>
          </a:p>
          <a:p>
            <a:r>
              <a:rPr lang="cs-CZ" dirty="0" smtClean="0"/>
              <a:t>Typická věková skupina: 13 – 14 let</a:t>
            </a:r>
          </a:p>
          <a:p>
            <a:r>
              <a:rPr lang="cs-CZ" dirty="0" smtClean="0"/>
              <a:t>Klíčová slova</a:t>
            </a:r>
            <a:r>
              <a:rPr lang="cs-CZ" smtClean="0"/>
              <a:t>: nepravidelné sloveso, kmenová samohláska</a:t>
            </a:r>
            <a:endParaRPr lang="cs-CZ" dirty="0" smtClean="0"/>
          </a:p>
          <a:p>
            <a:r>
              <a:rPr lang="cs-CZ" dirty="0" smtClean="0"/>
              <a:t>Pomůcky a materiál: interaktivní tabule </a:t>
            </a:r>
            <a:r>
              <a:rPr lang="cs-CZ" smtClean="0"/>
              <a:t>nebo PC, popř. sešit</a:t>
            </a:r>
            <a:endParaRPr lang="cs-CZ" dirty="0" smtClean="0"/>
          </a:p>
          <a:p>
            <a:r>
              <a:rPr lang="cs-CZ" dirty="0" smtClean="0"/>
              <a:t>Ověřeno dne</a:t>
            </a:r>
            <a:r>
              <a:rPr lang="cs-CZ" smtClean="0"/>
              <a:t>: 21. 3. 2012</a:t>
            </a:r>
            <a:endParaRPr lang="cs-CZ" dirty="0" smtClean="0"/>
          </a:p>
          <a:p>
            <a:r>
              <a:rPr lang="cs-CZ" dirty="0" smtClean="0"/>
              <a:t>Ve třídě: 7.A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914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980728"/>
            <a:ext cx="6400800" cy="5145752"/>
          </a:xfrm>
        </p:spPr>
        <p:txBody>
          <a:bodyPr>
            <a:normAutofit/>
          </a:bodyPr>
          <a:lstStyle/>
          <a:p>
            <a:r>
              <a:rPr lang="cs-CZ" dirty="0" smtClean="0"/>
              <a:t>Metodické zhodnocení a popis práce s digitálním učebním materiálem:</a:t>
            </a:r>
          </a:p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</a:t>
            </a:r>
            <a:r>
              <a:rPr lang="cs-CZ" smtClean="0"/>
              <a:t>se seznámí s nepravidelnými slovesy 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smtClean="0"/>
              <a:t>Zapamatují si změnu kmenové samohlásky ve 2. a 3. osobě čísla jednotného</a:t>
            </a:r>
          </a:p>
          <a:p>
            <a:pPr marL="0" indent="0">
              <a:buNone/>
            </a:pPr>
            <a:r>
              <a:rPr lang="cs-CZ" smtClean="0"/>
              <a:t>     </a:t>
            </a:r>
            <a:r>
              <a:rPr lang="cs-CZ" smtClean="0">
                <a:solidFill>
                  <a:schemeClr val="tx2">
                    <a:lumMod val="50000"/>
                  </a:schemeClr>
                </a:solidFill>
              </a:rPr>
              <a:t>e - i, e - ie</a:t>
            </a:r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mtClean="0"/>
              <a:t>Dokáží tyto tvary správně použít ve větách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13525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1196752"/>
            <a:ext cx="3733800" cy="533400"/>
          </a:xfrm>
        </p:spPr>
        <p:txBody>
          <a:bodyPr>
            <a:noAutofit/>
          </a:bodyPr>
          <a:lstStyle/>
          <a:p>
            <a:r>
              <a:rPr lang="cs-CZ" sz="3200" smtClean="0"/>
              <a:t>sprechen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04048" y="1196752"/>
            <a:ext cx="3807275" cy="533400"/>
          </a:xfrm>
        </p:spPr>
        <p:txBody>
          <a:bodyPr>
            <a:noAutofit/>
          </a:bodyPr>
          <a:lstStyle/>
          <a:p>
            <a:r>
              <a:rPr lang="cs-CZ" sz="3200" smtClean="0"/>
              <a:t>geben</a:t>
            </a:r>
            <a:endParaRPr lang="cs-CZ" sz="32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908383598"/>
              </p:ext>
            </p:extLst>
          </p:nvPr>
        </p:nvGraphicFramePr>
        <p:xfrm>
          <a:off x="971600" y="2276872"/>
          <a:ext cx="3730752" cy="384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2829487063"/>
              </p:ext>
            </p:extLst>
          </p:nvPr>
        </p:nvGraphicFramePr>
        <p:xfrm>
          <a:off x="4932040" y="2276872"/>
          <a:ext cx="3730752" cy="384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959101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1196752"/>
            <a:ext cx="3733800" cy="533400"/>
          </a:xfrm>
        </p:spPr>
        <p:txBody>
          <a:bodyPr>
            <a:noAutofit/>
          </a:bodyPr>
          <a:lstStyle/>
          <a:p>
            <a:r>
              <a:rPr lang="cs-CZ" sz="3200" smtClean="0"/>
              <a:t>lesen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04048" y="1196752"/>
            <a:ext cx="3807275" cy="533400"/>
          </a:xfrm>
        </p:spPr>
        <p:txBody>
          <a:bodyPr>
            <a:noAutofit/>
          </a:bodyPr>
          <a:lstStyle/>
          <a:p>
            <a:r>
              <a:rPr lang="cs-CZ" sz="3200" smtClean="0"/>
              <a:t>sehen</a:t>
            </a:r>
            <a:endParaRPr lang="cs-CZ" sz="32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647900769"/>
              </p:ext>
            </p:extLst>
          </p:nvPr>
        </p:nvGraphicFramePr>
        <p:xfrm>
          <a:off x="971600" y="2276872"/>
          <a:ext cx="3730752" cy="384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Zástupný symbol pro obsah 7"/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772564340"/>
              </p:ext>
            </p:extLst>
          </p:nvPr>
        </p:nvGraphicFramePr>
        <p:xfrm>
          <a:off x="4932040" y="2276872"/>
          <a:ext cx="3730752" cy="384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584356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2132856"/>
            <a:ext cx="8064896" cy="37444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____ du ein Buch? Nein, ich ____ eine Zeitung. 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Wer _____ gern? </a:t>
            </a:r>
            <a:r>
              <a:rPr lang="cs-CZ" sz="3200" smtClean="0"/>
              <a:t>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Die Kinder _____ nicht gern.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Mein Opa _____ immer. ____ ihr auch gern Bücher? Ja, wir _____ viel. Auch Milan _____ viel und gern. Klaus und Manfred _____ die Bücher in Englisch, Manuela _____ jetzt ein Märchenbuch.</a:t>
            </a:r>
            <a:endParaRPr lang="cs-CZ" sz="32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Ergänze</a:t>
            </a:r>
            <a:r>
              <a:rPr lang="cs-CZ" sz="3200" b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32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cs-CZ" sz="24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doplň správné tvary slovesa lesen:</a:t>
            </a:r>
            <a:endParaRPr lang="cs-CZ" sz="3200" b="0" dirty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609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2132856"/>
            <a:ext cx="7920880" cy="37444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smtClean="0"/>
              <a:t> </a:t>
            </a:r>
            <a:r>
              <a:rPr lang="cs-CZ" sz="3200" smtClean="0">
                <a:solidFill>
                  <a:srgbClr val="C00000"/>
                </a:solidFill>
              </a:rPr>
              <a:t>Liest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du ein Buch? Nein, ich </a:t>
            </a:r>
            <a:r>
              <a:rPr lang="cs-CZ" sz="3200" smtClean="0">
                <a:solidFill>
                  <a:srgbClr val="C00000"/>
                </a:solidFill>
              </a:rPr>
              <a:t>lese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eine Zeitung. 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Wer </a:t>
            </a:r>
            <a:r>
              <a:rPr lang="cs-CZ" sz="3200" smtClean="0">
                <a:solidFill>
                  <a:srgbClr val="C00000"/>
                </a:solidFill>
              </a:rPr>
              <a:t>liest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gern? </a:t>
            </a:r>
            <a:r>
              <a:rPr lang="cs-CZ" sz="3200" smtClean="0"/>
              <a:t>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Die Kinder </a:t>
            </a:r>
            <a:r>
              <a:rPr lang="cs-CZ" sz="3200" smtClean="0">
                <a:solidFill>
                  <a:srgbClr val="C00000"/>
                </a:solidFill>
              </a:rPr>
              <a:t>lesen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nicht gern.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Mein Opa </a:t>
            </a:r>
            <a:r>
              <a:rPr lang="cs-CZ" sz="3200" smtClean="0">
                <a:solidFill>
                  <a:srgbClr val="C00000"/>
                </a:solidFill>
              </a:rPr>
              <a:t>liest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immer. </a:t>
            </a:r>
            <a:r>
              <a:rPr lang="cs-CZ" sz="3200" smtClean="0">
                <a:solidFill>
                  <a:srgbClr val="C00000"/>
                </a:solidFill>
              </a:rPr>
              <a:t>Lest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ihr auch gern    Bücher? Ja, wir </a:t>
            </a:r>
            <a:r>
              <a:rPr lang="cs-CZ" sz="3200" smtClean="0">
                <a:solidFill>
                  <a:srgbClr val="C00000"/>
                </a:solidFill>
              </a:rPr>
              <a:t>lesen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viel. Auch Milan </a:t>
            </a:r>
            <a:r>
              <a:rPr lang="cs-CZ" sz="3200" smtClean="0">
                <a:solidFill>
                  <a:srgbClr val="C00000"/>
                </a:solidFill>
              </a:rPr>
              <a:t>liest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viel   und gern. Klaus und Manfred </a:t>
            </a:r>
            <a:r>
              <a:rPr lang="cs-CZ" sz="3200" smtClean="0">
                <a:solidFill>
                  <a:srgbClr val="C00000"/>
                </a:solidFill>
              </a:rPr>
              <a:t>lesen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die Bücher   in Englisch, Manuela </a:t>
            </a:r>
            <a:r>
              <a:rPr lang="cs-CZ" sz="3200" smtClean="0">
                <a:solidFill>
                  <a:srgbClr val="C00000"/>
                </a:solidFill>
              </a:rPr>
              <a:t>liest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jetzt ein </a:t>
            </a:r>
            <a:r>
              <a:rPr lang="cs-CZ" sz="3200">
                <a:solidFill>
                  <a:schemeClr val="bg2">
                    <a:lumMod val="10000"/>
                  </a:schemeClr>
                </a:solidFill>
              </a:rPr>
              <a:t>Märchenbuch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endParaRPr lang="cs-CZ" sz="320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24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správné tvary slovesa lesen:</a:t>
            </a:r>
            <a:endParaRPr lang="cs-CZ" sz="3200" b="0" dirty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25023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2132856"/>
            <a:ext cx="8064896" cy="37444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Da ist meine Freundin, ______ du ? Ja, ich     ____ Gitti schon. Heinz und Inge, ____ ihr Gitti auch? Nein, wir _____ hier nicht gut. Was _____ die Kinder? Sie _____ ein Auto und einen Ball. Paul _____ die Schule, aber Peter _____ nur Pauls Freundin. Ich ____ sehr gut, aber meine Oma _____ schlecht.</a:t>
            </a:r>
            <a:endParaRPr lang="cs-CZ" sz="32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Ergänze</a:t>
            </a:r>
            <a:r>
              <a:rPr lang="cs-CZ" sz="3200" b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32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cs-CZ" sz="24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doplň správné tvary slovesa sehen:</a:t>
            </a:r>
            <a:endParaRPr lang="cs-CZ" sz="3200" b="0" dirty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996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2132856"/>
            <a:ext cx="8064896" cy="37444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mtClean="0"/>
              <a:t>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Da ist meine Freundin, </a:t>
            </a:r>
            <a:r>
              <a:rPr lang="cs-CZ" sz="3200" smtClean="0">
                <a:solidFill>
                  <a:srgbClr val="C00000"/>
                </a:solidFill>
              </a:rPr>
              <a:t>siehst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du ? Ja, ich </a:t>
            </a:r>
            <a:r>
              <a:rPr lang="cs-CZ" sz="3200" smtClean="0">
                <a:solidFill>
                  <a:srgbClr val="C00000"/>
                </a:solidFill>
              </a:rPr>
              <a:t>sehe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Gitti schon. Heinz und Inge, </a:t>
            </a:r>
            <a:r>
              <a:rPr lang="cs-CZ" sz="3200" smtClean="0">
                <a:solidFill>
                  <a:srgbClr val="C00000"/>
                </a:solidFill>
              </a:rPr>
              <a:t>seht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ihr Gitti auch? Nein, wir </a:t>
            </a:r>
            <a:r>
              <a:rPr lang="cs-CZ" sz="3200" smtClean="0">
                <a:solidFill>
                  <a:srgbClr val="C00000"/>
                </a:solidFill>
              </a:rPr>
              <a:t>sehen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hier nicht gut. Was </a:t>
            </a:r>
            <a:r>
              <a:rPr lang="cs-CZ" sz="3200" smtClean="0">
                <a:solidFill>
                  <a:srgbClr val="C00000"/>
                </a:solidFill>
              </a:rPr>
              <a:t>sehen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die Kinder? Sie </a:t>
            </a:r>
            <a:r>
              <a:rPr lang="cs-CZ" sz="3200" smtClean="0">
                <a:solidFill>
                  <a:srgbClr val="C00000"/>
                </a:solidFill>
              </a:rPr>
              <a:t>sehen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ein Auto und einen Ball. Paul </a:t>
            </a:r>
            <a:r>
              <a:rPr lang="cs-CZ" sz="3200" smtClean="0">
                <a:solidFill>
                  <a:srgbClr val="C00000"/>
                </a:solidFill>
              </a:rPr>
              <a:t>sieht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die Schule, aber Peter </a:t>
            </a:r>
            <a:r>
              <a:rPr lang="cs-CZ" sz="3200" smtClean="0">
                <a:solidFill>
                  <a:srgbClr val="C00000"/>
                </a:solidFill>
              </a:rPr>
              <a:t>sieht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nur Pauls Freundin. Ich </a:t>
            </a:r>
            <a:r>
              <a:rPr lang="cs-CZ" sz="3200" smtClean="0">
                <a:solidFill>
                  <a:srgbClr val="C00000"/>
                </a:solidFill>
              </a:rPr>
              <a:t>sehe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sehr gut, aber meine Oma </a:t>
            </a:r>
            <a:r>
              <a:rPr lang="cs-CZ" sz="3200" smtClean="0">
                <a:solidFill>
                  <a:srgbClr val="C00000"/>
                </a:solidFill>
              </a:rPr>
              <a:t>sieht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schlecht.</a:t>
            </a:r>
            <a:endParaRPr lang="cs-CZ" sz="32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24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správné tvary slovesa sehen:</a:t>
            </a:r>
            <a:endParaRPr lang="cs-CZ" sz="3200" b="0" dirty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7804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2132856"/>
            <a:ext cx="8064896" cy="37444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Was _______ du?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Ich _____ ein Fotoalbum.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_______ dein Bruder richtig?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Mutti _____ Frank  ein Märchenbuch.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_____ du Eva ein Heft?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Wer _____ Renate und Martin Brötchen?</a:t>
            </a:r>
            <a:endParaRPr lang="cs-CZ" sz="32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 fontScale="90000"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32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Ergänze</a:t>
            </a:r>
            <a:r>
              <a:rPr lang="cs-CZ" sz="3200" b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cs-CZ" sz="32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- </a:t>
            </a:r>
            <a:r>
              <a:rPr lang="cs-CZ" sz="24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doplň správné tvary sloves sehen, lesen, sprechen und geben :</a:t>
            </a:r>
            <a:endParaRPr lang="cs-CZ" sz="3200" b="0" dirty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9313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755576" y="2132856"/>
            <a:ext cx="8064896" cy="37444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Was </a:t>
            </a:r>
            <a:r>
              <a:rPr lang="cs-CZ" sz="3200" smtClean="0">
                <a:solidFill>
                  <a:schemeClr val="accent6">
                    <a:lumMod val="75000"/>
                  </a:schemeClr>
                </a:solidFill>
              </a:rPr>
              <a:t>siehst / liest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du?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Ich </a:t>
            </a:r>
            <a:r>
              <a:rPr lang="cs-CZ" sz="3200" smtClean="0">
                <a:solidFill>
                  <a:schemeClr val="accent6">
                    <a:lumMod val="75000"/>
                  </a:schemeClr>
                </a:solidFill>
              </a:rPr>
              <a:t>sehe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ein Fotoalbum.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accent6">
                    <a:lumMod val="75000"/>
                  </a:schemeClr>
                </a:solidFill>
              </a:rPr>
              <a:t>Liest / spricht  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dein Bruder richtig?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Mutti </a:t>
            </a:r>
            <a:r>
              <a:rPr lang="cs-CZ" sz="3200" smtClean="0">
                <a:solidFill>
                  <a:schemeClr val="accent6">
                    <a:lumMod val="75000"/>
                  </a:schemeClr>
                </a:solidFill>
              </a:rPr>
              <a:t>liest / gibt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Frank  ein Märchenbuch.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accent6">
                    <a:lumMod val="75000"/>
                  </a:schemeClr>
                </a:solidFill>
              </a:rPr>
              <a:t>Gibst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du Eva ein Heft?</a:t>
            </a:r>
          </a:p>
          <a:p>
            <a:pPr marL="0" indent="0">
              <a:buNone/>
            </a:pP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Wer </a:t>
            </a:r>
            <a:r>
              <a:rPr lang="cs-CZ" sz="3200" smtClean="0">
                <a:solidFill>
                  <a:schemeClr val="accent6">
                    <a:lumMod val="75000"/>
                  </a:schemeClr>
                </a:solidFill>
              </a:rPr>
              <a:t>gibt</a:t>
            </a:r>
            <a:r>
              <a:rPr lang="cs-CZ" sz="3200" smtClean="0">
                <a:solidFill>
                  <a:schemeClr val="bg2">
                    <a:lumMod val="10000"/>
                  </a:schemeClr>
                </a:solidFill>
              </a:rPr>
              <a:t> Renate und Martin Brötchen?</a:t>
            </a:r>
            <a:endParaRPr lang="cs-CZ" sz="3200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1331640" y="548680"/>
            <a:ext cx="7239000" cy="936104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»"/>
            </a:pPr>
            <a:r>
              <a:rPr lang="cs-CZ" sz="2400" b="0" smtClean="0">
                <a:solidFill>
                  <a:schemeClr val="bg2">
                    <a:lumMod val="10000"/>
                  </a:schemeClr>
                </a:solidFill>
                <a:effectLst/>
                <a:latin typeface="+mn-lt"/>
                <a:ea typeface="+mn-ea"/>
                <a:cs typeface="+mn-cs"/>
              </a:rPr>
              <a:t>správné tvary sloves sehen, lesen, sprechen und geben :</a:t>
            </a:r>
            <a:endParaRPr lang="cs-CZ" sz="3200" b="0" dirty="0">
              <a:solidFill>
                <a:schemeClr val="bg2">
                  <a:lumMod val="10000"/>
                </a:schemeClr>
              </a:solidFill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8688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530</TotalTime>
  <Words>609</Words>
  <Application>Microsoft Office PowerPoint</Application>
  <PresentationFormat>Předvádění na obrazovce (4:3)</PresentationFormat>
  <Paragraphs>91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Thermal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Ergänze - doplň správné tvary slovesa lesen:</vt:lpstr>
      <vt:lpstr>správné tvary slovesa lesen:</vt:lpstr>
      <vt:lpstr>Ergänze - doplň správné tvary slovesa sehen:</vt:lpstr>
      <vt:lpstr>správné tvary slovesa sehen:</vt:lpstr>
      <vt:lpstr>Ergänze - doplň správné tvary sloves sehen, lesen, sprechen und geben :</vt:lpstr>
      <vt:lpstr>správné tvary sloves sehen, lesen, sprechen und geben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salovar</dc:creator>
  <cp:lastModifiedBy>salovar</cp:lastModifiedBy>
  <cp:revision>56</cp:revision>
  <dcterms:created xsi:type="dcterms:W3CDTF">2012-10-28T12:20:09Z</dcterms:created>
  <dcterms:modified xsi:type="dcterms:W3CDTF">2013-02-26T04:46:31Z</dcterms:modified>
</cp:coreProperties>
</file>