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9"/>
  </p:notesMasterIdLst>
  <p:sldIdLst>
    <p:sldId id="256" r:id="rId2"/>
    <p:sldId id="257" r:id="rId3"/>
    <p:sldId id="262" r:id="rId4"/>
    <p:sldId id="263" r:id="rId5"/>
    <p:sldId id="267" r:id="rId6"/>
    <p:sldId id="266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69627" autoAdjust="0"/>
  </p:normalViewPr>
  <p:slideViewPr>
    <p:cSldViewPr>
      <p:cViewPr>
        <p:scale>
          <a:sx n="100" d="100"/>
          <a:sy n="100" d="100"/>
        </p:scale>
        <p:origin x="-43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Drahomíra Sladká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VY_52_INOVACE_04_Cizokrajné </a:t>
          </a:r>
          <a:r>
            <a:rPr lang="cs-CZ" dirty="0" smtClean="0"/>
            <a:t>ekosystémy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smtClean="0"/>
            <a:t>Cizokrajné ekosystémy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Přírodopis pro 6.- 9.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Drahomíra Sladká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VY_52_INOVACE_04_Cizokrajné </a:t>
          </a:r>
          <a:r>
            <a:rPr lang="cs-CZ" sz="1400" kern="1200" dirty="0" smtClean="0"/>
            <a:t>ekosystémy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Přírodopis pro 6.- 9.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smtClean="0"/>
            <a:t>Cizokrajné ekosystémy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503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5035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846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038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519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819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629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5549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61494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6851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48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82397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1119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61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9572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082599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9304095"/>
              </p:ext>
            </p:extLst>
          </p:nvPr>
        </p:nvGraphicFramePr>
        <p:xfrm>
          <a:off x="1524000" y="1397000"/>
          <a:ext cx="6096000" cy="2672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- </a:t>
                      </a:r>
                      <a:r>
                        <a:rPr lang="cs-CZ" dirty="0" err="1" smtClean="0"/>
                        <a:t>prac</a:t>
                      </a:r>
                      <a:r>
                        <a:rPr lang="cs-CZ" dirty="0" smtClean="0"/>
                        <a:t>. list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 – nemusí</a:t>
                      </a:r>
                      <a:r>
                        <a:rPr lang="cs-CZ" baseline="0" dirty="0" smtClean="0"/>
                        <a:t> být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 k procvič. učiva, podporuje aktivní procvič. učiva s využitím interaktiv. 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3 – přiřazování pojmů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992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20688"/>
            <a:ext cx="5814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Přiřaď pojmy tak, jak k sobě patří: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467545" y="1263452"/>
            <a:ext cx="3528392" cy="576064"/>
          </a:xfrm>
          <a:prstGeom prst="flowChartProcess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Tropický deštný prales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276872"/>
            <a:ext cx="3528393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Pouště, polopouště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67544" y="3212976"/>
            <a:ext cx="3528393" cy="6375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S</a:t>
            </a:r>
            <a:r>
              <a:rPr lang="cs-CZ" sz="2400" dirty="0" smtClean="0"/>
              <a:t>avany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67544" y="4293096"/>
            <a:ext cx="3528393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Tundry a polární oblasti</a:t>
            </a:r>
            <a:endParaRPr lang="cs-CZ" sz="2400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4427984" y="1263452"/>
            <a:ext cx="4392488" cy="576064"/>
          </a:xfrm>
          <a:prstGeom prst="flowChart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Období dešťů a sucha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427984" y="3212976"/>
            <a:ext cx="4392488" cy="6375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Málo srážek, rozdíly teplot ve dne a v noci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4427984" y="2289076"/>
            <a:ext cx="4392488" cy="57606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Nízké teploty, polární noc a den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4427984" y="4328703"/>
            <a:ext cx="4392488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Hodně srážek, vysoké teploty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89206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20688"/>
            <a:ext cx="1237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Řešení: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Vývojový diagram: postup 4"/>
          <p:cNvSpPr/>
          <p:nvPr/>
        </p:nvSpPr>
        <p:spPr>
          <a:xfrm>
            <a:off x="467545" y="1263452"/>
            <a:ext cx="3528392" cy="576064"/>
          </a:xfrm>
          <a:prstGeom prst="flowChartProcess">
            <a:avLst/>
          </a:prstGeom>
          <a:ln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Tropický deštný prales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276872"/>
            <a:ext cx="3528393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Pouště, polopouště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467544" y="3212976"/>
            <a:ext cx="3528393" cy="63759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S</a:t>
            </a:r>
            <a:r>
              <a:rPr lang="cs-CZ" sz="2400" dirty="0" smtClean="0"/>
              <a:t>avany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67544" y="4293096"/>
            <a:ext cx="3528393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Tundry a polární oblasti</a:t>
            </a:r>
            <a:endParaRPr lang="cs-CZ" sz="2400" dirty="0"/>
          </a:p>
        </p:txBody>
      </p:sp>
      <p:sp>
        <p:nvSpPr>
          <p:cNvPr id="9" name="Vývojový diagram: postup 8"/>
          <p:cNvSpPr/>
          <p:nvPr/>
        </p:nvSpPr>
        <p:spPr>
          <a:xfrm>
            <a:off x="4427984" y="3212976"/>
            <a:ext cx="4392488" cy="637592"/>
          </a:xfrm>
          <a:prstGeom prst="flowChartProcess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Období dešťů a sucha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427984" y="2276872"/>
            <a:ext cx="4392488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Málo srážek, rozdíly teplot ve dne a v noci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4427984" y="4365104"/>
            <a:ext cx="4392488" cy="57606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Nízké teploty, polární noc a den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4427984" y="1263452"/>
            <a:ext cx="4392488" cy="65682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Hodně srážek, vysoké teploty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1779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80728"/>
            <a:ext cx="8672637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" y="2204864"/>
            <a:ext cx="8113713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0189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2393285"/>
            <a:ext cx="3481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908720"/>
            <a:ext cx="16459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Kontrola :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3752" y="6262746"/>
            <a:ext cx="429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   </a:t>
            </a:r>
            <a:endParaRPr lang="cs-CZ" sz="28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" y="2047875"/>
            <a:ext cx="8113713" cy="3303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14350" y="5661248"/>
            <a:ext cx="8076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Otázka: Kde žijí živočichové, kteří zůstali neoznačení?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02501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7" y="476672"/>
            <a:ext cx="74888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Odpověď:</a:t>
            </a:r>
            <a:r>
              <a:rPr lang="cs-CZ" sz="2800" b="1" dirty="0" smtClean="0"/>
              <a:t> Tito živočichové žijí v poušti.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79911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538</TotalTime>
  <Words>199</Words>
  <Application>Microsoft Office PowerPoint</Application>
  <PresentationFormat>Předvádění na obrazovce (4:3)</PresentationFormat>
  <Paragraphs>43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Sladká</cp:lastModifiedBy>
  <cp:revision>79</cp:revision>
  <dcterms:created xsi:type="dcterms:W3CDTF">2011-08-21T15:31:45Z</dcterms:created>
  <dcterms:modified xsi:type="dcterms:W3CDTF">2012-03-02T21:18:12Z</dcterms:modified>
</cp:coreProperties>
</file>