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948613-230D-4DB3-80F0-33484A603698}" type="presOf" srcId="{100B6B2E-82E6-4C11-B19B-F2DB3A0EA64F}" destId="{645AA564-2E9E-4954-AD87-AE01782CEC59}" srcOrd="0" destOrd="0" presId="urn:microsoft.com/office/officeart/2005/8/layout/target3"/>
    <dgm:cxn modelId="{C1D88FFE-071C-4398-9279-85FC3169B2FF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554D40F-8B17-42BE-8A37-A8B303262BA0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D5B20FA-EB1B-423B-9437-44C32073A1AD}" type="presOf" srcId="{27FE2D31-D344-4B63-A89A-A89AB0D9F3E3}" destId="{FE47432B-CA46-450C-8D8F-66C300A95B52}" srcOrd="0" destOrd="0" presId="urn:microsoft.com/office/officeart/2005/8/layout/target3"/>
    <dgm:cxn modelId="{0C72EE19-0DA9-4A0E-A037-8A4BA41BF374}" type="presOf" srcId="{914700B9-77B5-440A-A438-DE98B6D4894D}" destId="{E73F1C26-6DCD-4001-88B9-355E01E2BCE7}" srcOrd="0" destOrd="0" presId="urn:microsoft.com/office/officeart/2005/8/layout/target3"/>
    <dgm:cxn modelId="{56CB8EFA-1557-4C25-9671-B3BF4A3A627A}" type="presOf" srcId="{130831A4-0540-4EC5-8F5A-93030E89D2D9}" destId="{8E23E229-92FC-49D1-B5FE-0303176B8A4E}" srcOrd="1" destOrd="0" presId="urn:microsoft.com/office/officeart/2005/8/layout/target3"/>
    <dgm:cxn modelId="{E0B77BC6-562D-4FF2-8D26-572DD3BE5CF2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EF6BCC4-BECF-41F9-86BA-AD848F14E8F3}" type="presOf" srcId="{914700B9-77B5-440A-A438-DE98B6D4894D}" destId="{BD9AF279-D483-48F2-BBBD-45F8E8923512}" srcOrd="1" destOrd="0" presId="urn:microsoft.com/office/officeart/2005/8/layout/target3"/>
    <dgm:cxn modelId="{8ABA47CF-D62F-49B9-A82D-A7E870A64CF7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6622187-9EE0-4484-BFFF-57D822B2EE60}" type="presParOf" srcId="{FE47432B-CA46-450C-8D8F-66C300A95B52}" destId="{B522209E-30D0-49D6-A340-2D383A11C668}" srcOrd="0" destOrd="0" presId="urn:microsoft.com/office/officeart/2005/8/layout/target3"/>
    <dgm:cxn modelId="{350F6A36-8F5A-4E71-B102-926A813C79C9}" type="presParOf" srcId="{FE47432B-CA46-450C-8D8F-66C300A95B52}" destId="{ED5A8377-51D5-4DC5-B0E7-680166966720}" srcOrd="1" destOrd="0" presId="urn:microsoft.com/office/officeart/2005/8/layout/target3"/>
    <dgm:cxn modelId="{684AED6B-94AE-4910-99C2-882ED13BB8B2}" type="presParOf" srcId="{FE47432B-CA46-450C-8D8F-66C300A95B52}" destId="{F69CC921-512E-49F4-824C-A648EC5F27A5}" srcOrd="2" destOrd="0" presId="urn:microsoft.com/office/officeart/2005/8/layout/target3"/>
    <dgm:cxn modelId="{AD73ADB2-4D68-49D4-8CE7-FA2BE7235DB5}" type="presParOf" srcId="{FE47432B-CA46-450C-8D8F-66C300A95B52}" destId="{61C9CE18-EDA6-4EDF-BA1C-09779D38FBBF}" srcOrd="3" destOrd="0" presId="urn:microsoft.com/office/officeart/2005/8/layout/target3"/>
    <dgm:cxn modelId="{3B5CE903-BB1E-4D38-AE78-44D3A2EC0FD8}" type="presParOf" srcId="{FE47432B-CA46-450C-8D8F-66C300A95B52}" destId="{D60DEAAB-7AFE-435A-ACF6-18851E4B0426}" srcOrd="4" destOrd="0" presId="urn:microsoft.com/office/officeart/2005/8/layout/target3"/>
    <dgm:cxn modelId="{DEAA8BDA-E1BF-45A3-9AFB-BCBCAD46C700}" type="presParOf" srcId="{FE47432B-CA46-450C-8D8F-66C300A95B52}" destId="{F7B3C0B7-F0F7-4F49-B02C-3630F8C5FAE5}" srcOrd="5" destOrd="0" presId="urn:microsoft.com/office/officeart/2005/8/layout/target3"/>
    <dgm:cxn modelId="{CD9C8475-FC91-49B9-B5DA-8A12A84D654B}" type="presParOf" srcId="{FE47432B-CA46-450C-8D8F-66C300A95B52}" destId="{C9DA9446-E2D3-4F6A-8960-3CADFBF870B8}" srcOrd="6" destOrd="0" presId="urn:microsoft.com/office/officeart/2005/8/layout/target3"/>
    <dgm:cxn modelId="{9D036BA0-3134-46BD-91E8-07DADEEBD9E2}" type="presParOf" srcId="{FE47432B-CA46-450C-8D8F-66C300A95B52}" destId="{9726EC6F-D322-4CD3-B489-1BE3DF7CE70B}" srcOrd="7" destOrd="0" presId="urn:microsoft.com/office/officeart/2005/8/layout/target3"/>
    <dgm:cxn modelId="{35423AFA-0688-4FD8-BF3A-D6D98DDAC346}" type="presParOf" srcId="{FE47432B-CA46-450C-8D8F-66C300A95B52}" destId="{645AA564-2E9E-4954-AD87-AE01782CEC59}" srcOrd="8" destOrd="0" presId="urn:microsoft.com/office/officeart/2005/8/layout/target3"/>
    <dgm:cxn modelId="{760969EB-5EDA-46C8-984E-5469608F03CE}" type="presParOf" srcId="{FE47432B-CA46-450C-8D8F-66C300A95B52}" destId="{8538CAC4-6A86-42B8-B5AF-2FF155DB9D02}" srcOrd="9" destOrd="0" presId="urn:microsoft.com/office/officeart/2005/8/layout/target3"/>
    <dgm:cxn modelId="{177546DE-97D7-4853-910A-2D1B1D7DC8B5}" type="presParOf" srcId="{FE47432B-CA46-450C-8D8F-66C300A95B52}" destId="{26FD6024-A07F-46D0-8BC0-B5E595C5673D}" srcOrd="10" destOrd="0" presId="urn:microsoft.com/office/officeart/2005/8/layout/target3"/>
    <dgm:cxn modelId="{B381AED2-E7A1-4CBE-B471-3E089A6399D5}" type="presParOf" srcId="{FE47432B-CA46-450C-8D8F-66C300A95B52}" destId="{E73F1C26-6DCD-4001-88B9-355E01E2BCE7}" srcOrd="11" destOrd="0" presId="urn:microsoft.com/office/officeart/2005/8/layout/target3"/>
    <dgm:cxn modelId="{88669931-8242-4F36-83A4-B3A35297DC92}" type="presParOf" srcId="{FE47432B-CA46-450C-8D8F-66C300A95B52}" destId="{8E23E229-92FC-49D1-B5FE-0303176B8A4E}" srcOrd="12" destOrd="0" presId="urn:microsoft.com/office/officeart/2005/8/layout/target3"/>
    <dgm:cxn modelId="{405B11DE-47BC-4218-9DEE-24023BC19825}" type="presParOf" srcId="{FE47432B-CA46-450C-8D8F-66C300A95B52}" destId="{8467D0EB-87A2-4285-8ACA-0398EFBF29BC}" srcOrd="13" destOrd="0" presId="urn:microsoft.com/office/officeart/2005/8/layout/target3"/>
    <dgm:cxn modelId="{32FD5E60-ED3D-45C5-9574-AC44B5785DB1}" type="presParOf" srcId="{FE47432B-CA46-450C-8D8F-66C300A95B52}" destId="{DBA8199F-D892-4A8E-A352-2B7844050E09}" srcOrd="14" destOrd="0" presId="urn:microsoft.com/office/officeart/2005/8/layout/target3"/>
    <dgm:cxn modelId="{FC2A0C76-413C-409E-815C-D3261C4DF68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4C116C-F9E2-4E29-B1E3-828FDED01136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46843-2CB7-41BB-9CC5-A7EC8675F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C46843-2CB7-41BB-9CC5-A7EC8675F2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F807D1-8726-4326-B5DA-EAAD6448196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3B6BC-E059-41B6-A287-1CE45B976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listopad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Mluvnice trochu jinak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práci s textem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pracují ve skupinách, výborní žáci samostatně.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24744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aktivnímu ověření znalostí žáků z mluvnice  6.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7. ročníku. Žáci využívají vlastní slovní zásoby k plnění úkolů. Materiál je vhodný pro práci ve skupinách.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využívá své z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nalosti z mluvnice, zejména stavby věty.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</a:rPr>
              <a:t>MLUVNICE TROCHU JINAK</a:t>
            </a:r>
            <a:endParaRPr lang="cs-CZ" sz="4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4365104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Český jazyk – 7. ročník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564904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Samostatná práce ve skupině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8352928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Prohlédni si obrázek a vymysli:</a:t>
            </a:r>
          </a:p>
          <a:p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Tři podstatná jména – každé v jiném rodě.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Tři přídavná jména ve třetím stupni.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Tři zájmena – každé jiného druhu.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Tři číslovky – každá jiného druhu.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Tři slovesa v 3. osobě, č. </a:t>
            </a:r>
            <a:r>
              <a:rPr lang="cs-CZ" sz="2400" dirty="0" err="1" smtClean="0"/>
              <a:t>jedn</a:t>
            </a:r>
            <a:r>
              <a:rPr lang="cs-CZ" sz="2400" dirty="0" smtClean="0"/>
              <a:t>., </a:t>
            </a:r>
            <a:r>
              <a:rPr lang="cs-CZ" sz="2400" dirty="0" err="1" smtClean="0"/>
              <a:t>způs</a:t>
            </a:r>
            <a:r>
              <a:rPr lang="cs-CZ" sz="2400" dirty="0" smtClean="0"/>
              <a:t>. oznam., času min.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Tři příslovce.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Nyní z každého úkolu vyber jedno svoje slovo, přidej libovolná další a sestav větu.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endParaRPr lang="cs-CZ" sz="2400" dirty="0"/>
          </a:p>
        </p:txBody>
      </p:sp>
      <p:pic>
        <p:nvPicPr>
          <p:cNvPr id="2050" name="Picture 2" descr="C:\Users\ředitelka\AppData\Local\Microsoft\Windows\Temporary Internet Files\Content.IE5\MX8ZZPUF\MC9004465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88640"/>
            <a:ext cx="2808312" cy="352839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971600" y="1052736"/>
            <a:ext cx="5112568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krasobruslařka, vítězství, závod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971600" y="1772816"/>
            <a:ext cx="5112568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nejlepší, neobtížnější, nejzajímavější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971600" y="2492896"/>
            <a:ext cx="5112568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naše, která, žádná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3284984"/>
            <a:ext cx="5112568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devatenáct, první, dvakrát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971600" y="4005064"/>
            <a:ext cx="5112568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zvítězila, zúčastnila se, obsadila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971600" y="4725144"/>
            <a:ext cx="5112568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výborně, nejlépe, včera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971600" y="5589240"/>
            <a:ext cx="7776864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Naše nejlepší krasobruslařka včera obsadila první místo na světovém šampionátu.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Users\ředitelka\AppData\Local\Microsoft\Windows\Temporary Internet Files\Content.IE5\2GTU4DGS\MC9001496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76672"/>
            <a:ext cx="2301089" cy="1863505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755576" y="476672"/>
            <a:ext cx="792088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Prohlédni si obrázek a vymysli:</a:t>
            </a:r>
          </a:p>
          <a:p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Větu oznamovací.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Větu přací. 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Větu jednočlennou.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Větu s přísudkem jmenným se sponou.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Větu s přísudkem slovesným - složeným slovesným tvarem, se způsobovým slovesem.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Souvětí se dvěma větami – jedna hlavní + jedna vedlejší.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348880"/>
            <a:ext cx="511256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Kéž by chytil alespoň </a:t>
            </a:r>
            <a:r>
              <a:rPr lang="cs-CZ" sz="2000" smtClean="0">
                <a:solidFill>
                  <a:schemeClr val="accent2">
                    <a:lumMod val="75000"/>
                  </a:schemeClr>
                </a:solidFill>
              </a:rPr>
              <a:t>malou rybku!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1628800"/>
            <a:ext cx="511256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Na břehu rybníka sedí rybář.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3068960"/>
            <a:ext cx="511256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U vody mu není smutno.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3789040"/>
            <a:ext cx="511256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I já se stanu rybářem.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4869160"/>
            <a:ext cx="511256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Chtěl bych chytat ryby uprostřed oceánu.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733256"/>
            <a:ext cx="511256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Poprosím dědečka, aby mě vzal s sebou na ryby.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věty podle daných grafů.</a:t>
            </a:r>
            <a:endParaRPr lang="cs-CZ" sz="2400" dirty="0"/>
          </a:p>
        </p:txBody>
      </p:sp>
      <p:sp>
        <p:nvSpPr>
          <p:cNvPr id="3" name="Elipsa 2"/>
          <p:cNvSpPr/>
          <p:nvPr/>
        </p:nvSpPr>
        <p:spPr>
          <a:xfrm>
            <a:off x="971600" y="764704"/>
            <a:ext cx="1296144" cy="86409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572000" y="836712"/>
            <a:ext cx="1584176" cy="936104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Př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51520" y="2060848"/>
            <a:ext cx="1043608" cy="864096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419872" y="1988840"/>
            <a:ext cx="1296144" cy="720080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Puč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6588224" y="1916832"/>
            <a:ext cx="1800200" cy="792088"/>
          </a:xfrm>
          <a:prstGeom prst="ellipse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23728" y="3789040"/>
            <a:ext cx="1368152" cy="72008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Př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932040" y="3789040"/>
            <a:ext cx="1584176" cy="86409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67544" y="4941168"/>
            <a:ext cx="971600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Puč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555776" y="5013176"/>
            <a:ext cx="1368152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Pum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139952" y="5085184"/>
            <a:ext cx="1296144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092280" y="4869160"/>
            <a:ext cx="1656184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tx1"/>
                </a:solidFill>
              </a:rPr>
              <a:t>Pk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195736" y="1052736"/>
            <a:ext cx="244827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491880" y="4005064"/>
            <a:ext cx="158417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5" idx="0"/>
          </p:cNvCxnSpPr>
          <p:nvPr/>
        </p:nvCxnSpPr>
        <p:spPr>
          <a:xfrm flipV="1">
            <a:off x="773324" y="1700808"/>
            <a:ext cx="558316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4355976" y="1772816"/>
            <a:ext cx="576064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7" idx="1"/>
            <a:endCxn id="4" idx="5"/>
          </p:cNvCxnSpPr>
          <p:nvPr/>
        </p:nvCxnSpPr>
        <p:spPr>
          <a:xfrm flipH="1" flipV="1">
            <a:off x="5924179" y="1635727"/>
            <a:ext cx="927678" cy="3971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7"/>
          </p:cNvCxnSpPr>
          <p:nvPr/>
        </p:nvCxnSpPr>
        <p:spPr>
          <a:xfrm flipV="1">
            <a:off x="1296856" y="4509120"/>
            <a:ext cx="1114904" cy="53750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 flipV="1">
            <a:off x="2987824" y="4509120"/>
            <a:ext cx="432048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endCxn id="9" idx="4"/>
          </p:cNvCxnSpPr>
          <p:nvPr/>
        </p:nvCxnSpPr>
        <p:spPr>
          <a:xfrm flipV="1">
            <a:off x="5076056" y="4653136"/>
            <a:ext cx="648072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3" idx="1"/>
            <a:endCxn id="9" idx="5"/>
          </p:cNvCxnSpPr>
          <p:nvPr/>
        </p:nvCxnSpPr>
        <p:spPr>
          <a:xfrm flipH="1" flipV="1">
            <a:off x="6284219" y="4526592"/>
            <a:ext cx="1050604" cy="4691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8" idx="6"/>
          </p:cNvCxnSpPr>
          <p:nvPr/>
        </p:nvCxnSpPr>
        <p:spPr>
          <a:xfrm>
            <a:off x="3491880" y="41490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>
            <a:stCxn id="3" idx="6"/>
          </p:cNvCxnSpPr>
          <p:nvPr/>
        </p:nvCxnSpPr>
        <p:spPr>
          <a:xfrm>
            <a:off x="2267744" y="1196752"/>
            <a:ext cx="230425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1403648" y="2924944"/>
            <a:ext cx="6624736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Naše maminka si včera koupila boty.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331640" y="5949280"/>
            <a:ext cx="6624736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C00000"/>
                </a:solidFill>
              </a:rPr>
              <a:t>Ráno k nám přijde můj spolužák ze školy.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548680"/>
            <a:ext cx="62464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439</Words>
  <Application>Microsoft Office PowerPoint</Application>
  <PresentationFormat>Předvádění na obrazovce (4:3)</PresentationFormat>
  <Paragraphs>102</Paragraphs>
  <Slides>7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27</cp:revision>
  <dcterms:created xsi:type="dcterms:W3CDTF">2013-02-15T08:56:30Z</dcterms:created>
  <dcterms:modified xsi:type="dcterms:W3CDTF">2013-02-21T13:35:19Z</dcterms:modified>
</cp:coreProperties>
</file>