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1" autoAdjust="0"/>
    <p:restoredTop sz="94660"/>
  </p:normalViewPr>
  <p:slideViewPr>
    <p:cSldViewPr>
      <p:cViewPr varScale="1">
        <p:scale>
          <a:sx n="64" d="100"/>
          <a:sy n="64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E1AB88-239D-4672-A9A7-9E71A3C41A20}" type="presOf" srcId="{914700B9-77B5-440A-A438-DE98B6D4894D}" destId="{E73F1C26-6DCD-4001-88B9-355E01E2BCE7}" srcOrd="0" destOrd="0" presId="urn:microsoft.com/office/officeart/2005/8/layout/target3"/>
    <dgm:cxn modelId="{56AFC32C-0511-48D8-A3A9-5499931625DD}" type="presOf" srcId="{914700B9-77B5-440A-A438-DE98B6D4894D}" destId="{BD9AF279-D483-48F2-BBBD-45F8E8923512}" srcOrd="1" destOrd="0" presId="urn:microsoft.com/office/officeart/2005/8/layout/target3"/>
    <dgm:cxn modelId="{AF4E502A-00C0-43CF-9BCC-D9C17C205DC9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1E7F5B6B-DB12-4364-B61D-E46EBF88B50C}" type="presOf" srcId="{100B6B2E-82E6-4C11-B19B-F2DB3A0EA64F}" destId="{645AA564-2E9E-4954-AD87-AE01782CEC59}" srcOrd="0" destOrd="0" presId="urn:microsoft.com/office/officeart/2005/8/layout/target3"/>
    <dgm:cxn modelId="{0902F4DF-4D7F-43F5-A8B8-19B39E5BCB30}" type="presOf" srcId="{130831A4-0540-4EC5-8F5A-93030E89D2D9}" destId="{8E23E229-92FC-49D1-B5FE-0303176B8A4E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2F0A7C90-B226-4612-B518-377B464F39E8}" type="presOf" srcId="{1D8420EA-BFA0-403B-80F5-647FA396CC45}" destId="{8467D0EB-87A2-4285-8ACA-0398EFBF29BC}" srcOrd="1" destOrd="0" presId="urn:microsoft.com/office/officeart/2005/8/layout/target3"/>
    <dgm:cxn modelId="{59959317-42DF-4589-B52A-4D512F667A11}" type="presOf" srcId="{130831A4-0540-4EC5-8F5A-93030E89D2D9}" destId="{F69CC921-512E-49F4-824C-A648EC5F27A5}" srcOrd="0" destOrd="0" presId="urn:microsoft.com/office/officeart/2005/8/layout/target3"/>
    <dgm:cxn modelId="{7B3C847F-99A9-40C0-964C-1EAFD19EF87B}" type="presOf" srcId="{100B6B2E-82E6-4C11-B19B-F2DB3A0EA64F}" destId="{DBA8199F-D892-4A8E-A352-2B7844050E09}" srcOrd="1" destOrd="0" presId="urn:microsoft.com/office/officeart/2005/8/layout/target3"/>
    <dgm:cxn modelId="{93ABDE2E-BAAF-4C84-B52E-10241AB2007A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6DC5695-9D71-45CC-997C-EC2168D467B2}" type="presParOf" srcId="{FE47432B-CA46-450C-8D8F-66C300A95B52}" destId="{B522209E-30D0-49D6-A340-2D383A11C668}" srcOrd="0" destOrd="0" presId="urn:microsoft.com/office/officeart/2005/8/layout/target3"/>
    <dgm:cxn modelId="{4DCD0B70-A9F6-4E95-BBEB-2CFF57AD63D5}" type="presParOf" srcId="{FE47432B-CA46-450C-8D8F-66C300A95B52}" destId="{ED5A8377-51D5-4DC5-B0E7-680166966720}" srcOrd="1" destOrd="0" presId="urn:microsoft.com/office/officeart/2005/8/layout/target3"/>
    <dgm:cxn modelId="{D317E2D0-7173-4829-8028-B51BFC377897}" type="presParOf" srcId="{FE47432B-CA46-450C-8D8F-66C300A95B52}" destId="{F69CC921-512E-49F4-824C-A648EC5F27A5}" srcOrd="2" destOrd="0" presId="urn:microsoft.com/office/officeart/2005/8/layout/target3"/>
    <dgm:cxn modelId="{5E17779D-8D9A-4575-93C7-F99B4C28FB2F}" type="presParOf" srcId="{FE47432B-CA46-450C-8D8F-66C300A95B52}" destId="{61C9CE18-EDA6-4EDF-BA1C-09779D38FBBF}" srcOrd="3" destOrd="0" presId="urn:microsoft.com/office/officeart/2005/8/layout/target3"/>
    <dgm:cxn modelId="{C0D10BCA-9A8E-48E3-85C7-549CF25179B6}" type="presParOf" srcId="{FE47432B-CA46-450C-8D8F-66C300A95B52}" destId="{D60DEAAB-7AFE-435A-ACF6-18851E4B0426}" srcOrd="4" destOrd="0" presId="urn:microsoft.com/office/officeart/2005/8/layout/target3"/>
    <dgm:cxn modelId="{753DB490-DBC1-4AF6-A7C5-0600E13A9F6A}" type="presParOf" srcId="{FE47432B-CA46-450C-8D8F-66C300A95B52}" destId="{F7B3C0B7-F0F7-4F49-B02C-3630F8C5FAE5}" srcOrd="5" destOrd="0" presId="urn:microsoft.com/office/officeart/2005/8/layout/target3"/>
    <dgm:cxn modelId="{17F58939-258C-4779-9FA7-2E661D25BA7C}" type="presParOf" srcId="{FE47432B-CA46-450C-8D8F-66C300A95B52}" destId="{C9DA9446-E2D3-4F6A-8960-3CADFBF870B8}" srcOrd="6" destOrd="0" presId="urn:microsoft.com/office/officeart/2005/8/layout/target3"/>
    <dgm:cxn modelId="{E577D9B1-9D21-4DC7-BD45-9EA7B7AA1E7F}" type="presParOf" srcId="{FE47432B-CA46-450C-8D8F-66C300A95B52}" destId="{9726EC6F-D322-4CD3-B489-1BE3DF7CE70B}" srcOrd="7" destOrd="0" presId="urn:microsoft.com/office/officeart/2005/8/layout/target3"/>
    <dgm:cxn modelId="{410B56FD-92BA-426A-AC22-2C068055AD68}" type="presParOf" srcId="{FE47432B-CA46-450C-8D8F-66C300A95B52}" destId="{645AA564-2E9E-4954-AD87-AE01782CEC59}" srcOrd="8" destOrd="0" presId="urn:microsoft.com/office/officeart/2005/8/layout/target3"/>
    <dgm:cxn modelId="{52273813-A9AF-4168-BB2A-1D0FF8BC5562}" type="presParOf" srcId="{FE47432B-CA46-450C-8D8F-66C300A95B52}" destId="{8538CAC4-6A86-42B8-B5AF-2FF155DB9D02}" srcOrd="9" destOrd="0" presId="urn:microsoft.com/office/officeart/2005/8/layout/target3"/>
    <dgm:cxn modelId="{0B828AFA-5C3B-480D-8B06-B55430520164}" type="presParOf" srcId="{FE47432B-CA46-450C-8D8F-66C300A95B52}" destId="{26FD6024-A07F-46D0-8BC0-B5E595C5673D}" srcOrd="10" destOrd="0" presId="urn:microsoft.com/office/officeart/2005/8/layout/target3"/>
    <dgm:cxn modelId="{A1BD8DB1-72C2-424A-9A98-4E3E4D070702}" type="presParOf" srcId="{FE47432B-CA46-450C-8D8F-66C300A95B52}" destId="{E73F1C26-6DCD-4001-88B9-355E01E2BCE7}" srcOrd="11" destOrd="0" presId="urn:microsoft.com/office/officeart/2005/8/layout/target3"/>
    <dgm:cxn modelId="{232C92D7-BE3B-4700-9156-604050125966}" type="presParOf" srcId="{FE47432B-CA46-450C-8D8F-66C300A95B52}" destId="{8E23E229-92FC-49D1-B5FE-0303176B8A4E}" srcOrd="12" destOrd="0" presId="urn:microsoft.com/office/officeart/2005/8/layout/target3"/>
    <dgm:cxn modelId="{EB623B53-44A3-4D0E-A093-4AB635F3FBFD}" type="presParOf" srcId="{FE47432B-CA46-450C-8D8F-66C300A95B52}" destId="{8467D0EB-87A2-4285-8ACA-0398EFBF29BC}" srcOrd="13" destOrd="0" presId="urn:microsoft.com/office/officeart/2005/8/layout/target3"/>
    <dgm:cxn modelId="{2F064108-7A7C-41A6-881D-A9AD389436F5}" type="presParOf" srcId="{FE47432B-CA46-450C-8D8F-66C300A95B52}" destId="{DBA8199F-D892-4A8E-A352-2B7844050E09}" srcOrd="14" destOrd="0" presId="urn:microsoft.com/office/officeart/2005/8/layout/target3"/>
    <dgm:cxn modelId="{CD3B7D43-6311-48A0-AB28-D7925AD3C67F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40634-FBF2-4F0F-A5F3-34D341E6ACB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6E8868-92C4-49DC-AE2F-522F25AF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prosinec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Větná stavba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procvičení a ověření vědomostí a znalostí o stavbě věty jednoduché.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určují větné členy, doplňují chybějící větné členy, sestavují věty podle grafů.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4168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VĚTNÁ STAVBA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4221088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Český jazyk  - 7. ročník</a:t>
            </a:r>
            <a:endParaRPr lang="cs-CZ" sz="3600" dirty="0"/>
          </a:p>
        </p:txBody>
      </p:sp>
      <p:pic>
        <p:nvPicPr>
          <p:cNvPr id="1026" name="Picture 2" descr="C:\Users\ředitelka\AppData\Local\Microsoft\Windows\Temporary Internet Files\Content.IE5\2GTU4DGS\MP9002897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005064"/>
            <a:ext cx="2649488" cy="17398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 chybějící větné členy podle své fantazie a zadání:</a:t>
            </a:r>
            <a:endParaRPr lang="cs-CZ" sz="2400" dirty="0"/>
          </a:p>
        </p:txBody>
      </p:sp>
      <p:sp>
        <p:nvSpPr>
          <p:cNvPr id="3" name="Elipsa 2"/>
          <p:cNvSpPr/>
          <p:nvPr/>
        </p:nvSpPr>
        <p:spPr>
          <a:xfrm>
            <a:off x="1547664" y="1484784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vznášel se</a:t>
            </a:r>
            <a:endParaRPr lang="cs-CZ" sz="2000" dirty="0"/>
          </a:p>
        </p:txBody>
      </p:sp>
      <p:sp>
        <p:nvSpPr>
          <p:cNvPr id="4" name="Elipsa 3"/>
          <p:cNvSpPr/>
          <p:nvPr/>
        </p:nvSpPr>
        <p:spPr>
          <a:xfrm>
            <a:off x="5508104" y="1484784"/>
            <a:ext cx="1872208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kouř</a:t>
            </a:r>
            <a:endParaRPr lang="cs-CZ" sz="2000" dirty="0"/>
          </a:p>
        </p:txBody>
      </p:sp>
      <p:sp>
        <p:nvSpPr>
          <p:cNvPr id="5" name="Elipsa 4"/>
          <p:cNvSpPr/>
          <p:nvPr/>
        </p:nvSpPr>
        <p:spPr>
          <a:xfrm>
            <a:off x="467544" y="3068960"/>
            <a:ext cx="1224136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483768" y="3140968"/>
            <a:ext cx="1944216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020272" y="2780928"/>
            <a:ext cx="1944216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796136" y="3717032"/>
            <a:ext cx="144016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>
            <a:stCxn id="3" idx="6"/>
            <a:endCxn id="4" idx="2"/>
          </p:cNvCxnSpPr>
          <p:nvPr/>
        </p:nvCxnSpPr>
        <p:spPr>
          <a:xfrm>
            <a:off x="3635896" y="1988840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123728" y="1124744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Př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1124744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263691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Pu</a:t>
            </a:r>
            <a:r>
              <a:rPr lang="cs-CZ" sz="2000" dirty="0" smtClean="0"/>
              <a:t> času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99792" y="270892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Pu</a:t>
            </a:r>
            <a:r>
              <a:rPr lang="cs-CZ" sz="2000" dirty="0" smtClean="0"/>
              <a:t> místa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96336" y="2348880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Pk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56176" y="335699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Pk</a:t>
            </a:r>
            <a:endParaRPr lang="cs-CZ" sz="2000" dirty="0"/>
          </a:p>
        </p:txBody>
      </p:sp>
      <p:cxnSp>
        <p:nvCxnSpPr>
          <p:cNvPr id="23" name="Přímá spojovací šipka 22"/>
          <p:cNvCxnSpPr>
            <a:endCxn id="3" idx="4"/>
          </p:cNvCxnSpPr>
          <p:nvPr/>
        </p:nvCxnSpPr>
        <p:spPr>
          <a:xfrm flipH="1" flipV="1">
            <a:off x="2591780" y="2492896"/>
            <a:ext cx="18002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5" idx="7"/>
          </p:cNvCxnSpPr>
          <p:nvPr/>
        </p:nvCxnSpPr>
        <p:spPr>
          <a:xfrm flipV="1">
            <a:off x="1512409" y="2492896"/>
            <a:ext cx="539311" cy="7131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7" idx="1"/>
            <a:endCxn id="4" idx="5"/>
          </p:cNvCxnSpPr>
          <p:nvPr/>
        </p:nvCxnSpPr>
        <p:spPr>
          <a:xfrm flipH="1" flipV="1">
            <a:off x="7106133" y="2345262"/>
            <a:ext cx="198863" cy="5727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endCxn id="7" idx="3"/>
          </p:cNvCxnSpPr>
          <p:nvPr/>
        </p:nvCxnSpPr>
        <p:spPr>
          <a:xfrm flipV="1">
            <a:off x="6948264" y="3579943"/>
            <a:ext cx="356732" cy="20909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39552" y="3356992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dříve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55776" y="342900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nad nádražím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08304" y="306896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z lokomotiv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36" name="Přímá spojovací čára 35"/>
          <p:cNvCxnSpPr/>
          <p:nvPr/>
        </p:nvCxnSpPr>
        <p:spPr>
          <a:xfrm>
            <a:off x="3563888" y="177281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Elipsa 37"/>
          <p:cNvSpPr/>
          <p:nvPr/>
        </p:nvSpPr>
        <p:spPr>
          <a:xfrm>
            <a:off x="4644008" y="2996952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ovací šipka 39"/>
          <p:cNvCxnSpPr>
            <a:stCxn id="38" idx="0"/>
          </p:cNvCxnSpPr>
          <p:nvPr/>
        </p:nvCxnSpPr>
        <p:spPr>
          <a:xfrm flipV="1">
            <a:off x="5328084" y="2420888"/>
            <a:ext cx="61206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4932040" y="3212976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hustý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084168" y="4005064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parních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11560" y="5085184"/>
            <a:ext cx="799288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611560" y="5373216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Dříve se nad nádražím vznášel hustý kouř z parních lokomotiv.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2" grpId="0"/>
      <p:bldP spid="41" grpId="0"/>
      <p:bldP spid="43" grpId="0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635896" y="692696"/>
            <a:ext cx="1872208" cy="936104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vyletěl</a:t>
            </a:r>
            <a:endParaRPr lang="cs-CZ" sz="2000" dirty="0"/>
          </a:p>
        </p:txBody>
      </p:sp>
      <p:sp>
        <p:nvSpPr>
          <p:cNvPr id="3" name="Elipsa 2"/>
          <p:cNvSpPr/>
          <p:nvPr/>
        </p:nvSpPr>
        <p:spPr>
          <a:xfrm>
            <a:off x="6516216" y="692696"/>
            <a:ext cx="2232248" cy="100811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619672" y="1772816"/>
            <a:ext cx="1368152" cy="100811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 okna</a:t>
            </a:r>
            <a:endParaRPr lang="cs-CZ" sz="2000" dirty="0"/>
          </a:p>
        </p:txBody>
      </p:sp>
      <p:sp>
        <p:nvSpPr>
          <p:cNvPr id="5" name="Elipsa 4"/>
          <p:cNvSpPr/>
          <p:nvPr/>
        </p:nvSpPr>
        <p:spPr>
          <a:xfrm>
            <a:off x="251520" y="3429000"/>
            <a:ext cx="1403648" cy="936104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051720" y="3429000"/>
            <a:ext cx="1440160" cy="100811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652120" y="2204864"/>
            <a:ext cx="1728192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zbarvený</a:t>
            </a:r>
            <a:endParaRPr lang="cs-CZ" sz="2000" dirty="0"/>
          </a:p>
        </p:txBody>
      </p:sp>
      <p:sp>
        <p:nvSpPr>
          <p:cNvPr id="8" name="Elipsa 7"/>
          <p:cNvSpPr/>
          <p:nvPr/>
        </p:nvSpPr>
        <p:spPr>
          <a:xfrm>
            <a:off x="4932040" y="3356992"/>
            <a:ext cx="1800200" cy="936104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26064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Př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36296" y="26064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134076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Pu</a:t>
            </a:r>
            <a:r>
              <a:rPr lang="cs-CZ" sz="2000" dirty="0" smtClean="0"/>
              <a:t> místa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299695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Pk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2996952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Pk</a:t>
            </a:r>
            <a:endParaRPr lang="cs-CZ" sz="2000" dirty="0"/>
          </a:p>
        </p:txBody>
      </p:sp>
      <p:sp>
        <p:nvSpPr>
          <p:cNvPr id="14" name="Elipsa 13"/>
          <p:cNvSpPr/>
          <p:nvPr/>
        </p:nvSpPr>
        <p:spPr>
          <a:xfrm>
            <a:off x="3131840" y="2204864"/>
            <a:ext cx="1152128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náhle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1844824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Pu</a:t>
            </a:r>
            <a:r>
              <a:rPr lang="cs-CZ" sz="2000" dirty="0" smtClean="0"/>
              <a:t> </a:t>
            </a:r>
            <a:r>
              <a:rPr lang="cs-CZ" sz="2000" dirty="0" err="1" smtClean="0"/>
              <a:t>zp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28184" y="1772816"/>
            <a:ext cx="4727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Pk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299695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Pu</a:t>
            </a:r>
            <a:r>
              <a:rPr lang="cs-CZ" sz="2000" dirty="0" smtClean="0"/>
              <a:t> </a:t>
            </a:r>
            <a:r>
              <a:rPr lang="cs-CZ" sz="2000" dirty="0" err="1" smtClean="0"/>
              <a:t>zp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8" name="Obdélník 17"/>
          <p:cNvSpPr/>
          <p:nvPr/>
        </p:nvSpPr>
        <p:spPr>
          <a:xfrm>
            <a:off x="539552" y="5445224"/>
            <a:ext cx="8136904" cy="93610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šipka 19"/>
          <p:cNvCxnSpPr>
            <a:stCxn id="4" idx="7"/>
          </p:cNvCxnSpPr>
          <p:nvPr/>
        </p:nvCxnSpPr>
        <p:spPr>
          <a:xfrm flipV="1">
            <a:off x="2787463" y="1412776"/>
            <a:ext cx="920441" cy="5076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6804248" y="1628800"/>
            <a:ext cx="43204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endCxn id="7" idx="4"/>
          </p:cNvCxnSpPr>
          <p:nvPr/>
        </p:nvCxnSpPr>
        <p:spPr>
          <a:xfrm flipV="1">
            <a:off x="6084168" y="2996952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endCxn id="4" idx="4"/>
          </p:cNvCxnSpPr>
          <p:nvPr/>
        </p:nvCxnSpPr>
        <p:spPr>
          <a:xfrm flipH="1" flipV="1">
            <a:off x="2303748" y="2780928"/>
            <a:ext cx="18002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1259632" y="2708920"/>
            <a:ext cx="64807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3995936" y="1556792"/>
            <a:ext cx="43204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436096" y="980728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5436096" y="1196752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092280" y="98072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papoušek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79512" y="371703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otevřeného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267744" y="371703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kuchyně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364088" y="357301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pestře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83568" y="5733256"/>
            <a:ext cx="79208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Z otevřeného okna kuchyně náhle vyletěl pestře zbarvený papoušek.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40" grpId="0"/>
      <p:bldP spid="41" grpId="0"/>
      <p:bldP spid="42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539552" y="836712"/>
            <a:ext cx="1368152" cy="936104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(Vy)</a:t>
            </a:r>
            <a:endParaRPr lang="cs-CZ" sz="2000" dirty="0"/>
          </a:p>
        </p:txBody>
      </p:sp>
      <p:sp>
        <p:nvSpPr>
          <p:cNvPr id="3" name="Elipsa 2"/>
          <p:cNvSpPr/>
          <p:nvPr/>
        </p:nvSpPr>
        <p:spPr>
          <a:xfrm>
            <a:off x="2627784" y="764704"/>
            <a:ext cx="2088232" cy="115212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827584" y="2492896"/>
            <a:ext cx="1800200" cy="1080120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rychle</a:t>
            </a:r>
            <a:endParaRPr lang="cs-CZ" sz="2000" dirty="0"/>
          </a:p>
        </p:txBody>
      </p:sp>
      <p:sp>
        <p:nvSpPr>
          <p:cNvPr id="5" name="Elipsa 4"/>
          <p:cNvSpPr/>
          <p:nvPr/>
        </p:nvSpPr>
        <p:spPr>
          <a:xfrm>
            <a:off x="3779912" y="2636912"/>
            <a:ext cx="2016224" cy="936104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427984" y="4293096"/>
            <a:ext cx="2016224" cy="936104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automobilu</a:t>
            </a:r>
            <a:endParaRPr lang="cs-CZ" sz="2000" dirty="0"/>
          </a:p>
        </p:txBody>
      </p:sp>
      <p:sp>
        <p:nvSpPr>
          <p:cNvPr id="7" name="Elipsa 6"/>
          <p:cNvSpPr/>
          <p:nvPr/>
        </p:nvSpPr>
        <p:spPr>
          <a:xfrm>
            <a:off x="7092280" y="2276872"/>
            <a:ext cx="1800200" cy="720080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věci</a:t>
            </a:r>
            <a:endParaRPr lang="cs-CZ" sz="2000" dirty="0"/>
          </a:p>
        </p:txBody>
      </p:sp>
      <p:sp>
        <p:nvSpPr>
          <p:cNvPr id="8" name="Elipsa 7"/>
          <p:cNvSpPr/>
          <p:nvPr/>
        </p:nvSpPr>
        <p:spPr>
          <a:xfrm>
            <a:off x="7020272" y="3356992"/>
            <a:ext cx="1152128" cy="864096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2204864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Pu</a:t>
            </a:r>
            <a:r>
              <a:rPr lang="cs-CZ" sz="2000" dirty="0" smtClean="0"/>
              <a:t> místa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36296" y="299695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Pk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332656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Př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27584" y="332656"/>
            <a:ext cx="792088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403648" y="2132856"/>
            <a:ext cx="64807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40352" y="1772816"/>
            <a:ext cx="720080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76056" y="378904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971600" y="404664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1052736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dejte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331640" y="213285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Pu</a:t>
            </a:r>
            <a:r>
              <a:rPr lang="cs-CZ" sz="2000" dirty="0" smtClean="0"/>
              <a:t> </a:t>
            </a:r>
            <a:r>
              <a:rPr lang="cs-CZ" sz="2000" dirty="0" err="1" smtClean="0"/>
              <a:t>zp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1960" y="2852936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do kufru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884368" y="184482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Pt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393305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Pk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48264" y="515719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1907704" y="1052736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2" idx="6"/>
            <a:endCxn id="2" idx="6"/>
          </p:cNvCxnSpPr>
          <p:nvPr/>
        </p:nvCxnSpPr>
        <p:spPr>
          <a:xfrm>
            <a:off x="1907704" y="130476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1907704" y="1124744"/>
            <a:ext cx="7920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4" idx="7"/>
          </p:cNvCxnSpPr>
          <p:nvPr/>
        </p:nvCxnSpPr>
        <p:spPr>
          <a:xfrm flipV="1">
            <a:off x="2364151" y="1844824"/>
            <a:ext cx="695681" cy="806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endCxn id="3" idx="4"/>
          </p:cNvCxnSpPr>
          <p:nvPr/>
        </p:nvCxnSpPr>
        <p:spPr>
          <a:xfrm flipH="1" flipV="1">
            <a:off x="3671900" y="1916832"/>
            <a:ext cx="54006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H="1" flipV="1">
            <a:off x="4499992" y="3573016"/>
            <a:ext cx="36004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H="1" flipV="1">
            <a:off x="4644008" y="1628800"/>
            <a:ext cx="25202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flipV="1">
            <a:off x="7812360" y="3068960"/>
            <a:ext cx="14401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7236296" y="364502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své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95536" y="5877272"/>
            <a:ext cx="8568952" cy="720080"/>
          </a:xfrm>
          <a:prstGeom prst="rect">
            <a:avLst/>
          </a:prstGeom>
          <a:solidFill>
            <a:schemeClr val="accent5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Rychle si dejte do kufru automobilu své věci.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46" grpId="0"/>
      <p:bldP spid="4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65344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128</TotalTime>
  <Words>263</Words>
  <Application>Microsoft Office PowerPoint</Application>
  <PresentationFormat>Předvádění na obrazovce (4:3)</PresentationFormat>
  <Paragraphs>89</Paragraphs>
  <Slides>7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17</cp:revision>
  <dcterms:created xsi:type="dcterms:W3CDTF">2013-02-19T09:15:15Z</dcterms:created>
  <dcterms:modified xsi:type="dcterms:W3CDTF">2013-02-21T13:39:47Z</dcterms:modified>
</cp:coreProperties>
</file>