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6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VY_52_INOVACE_04_Opakovací test klid pohyb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Opakovací test klid pohyb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81F48B8-261F-4E09-A4B6-825B4360A14E}" type="presOf" srcId="{445C7998-7549-48B0-BD68-D4F0167F02E5}" destId="{BC35EE03-4121-4EF9-923D-7CB6D30D358D}" srcOrd="0" destOrd="0" presId="urn:microsoft.com/office/officeart/2005/8/layout/target3"/>
    <dgm:cxn modelId="{E91C4456-23F8-44FE-BF38-98A84B19D9ED}" type="presOf" srcId="{DAEA276B-ECF9-46F6-A7D3-4693B2D32BC4}" destId="{F69A1436-182C-465B-AD7F-FE48E0C090C1}" srcOrd="1" destOrd="0" presId="urn:microsoft.com/office/officeart/2005/8/layout/target3"/>
    <dgm:cxn modelId="{CCFAB0C9-E65D-4539-8179-64F6E0A7AAC2}" type="presOf" srcId="{DAEA276B-ECF9-46F6-A7D3-4693B2D32BC4}" destId="{CDED6FE3-AD8F-4ACC-B6B8-710EDDD97598}" srcOrd="0" destOrd="0" presId="urn:microsoft.com/office/officeart/2005/8/layout/target3"/>
    <dgm:cxn modelId="{F91CBE3A-F07A-4ED3-92BC-05012D67A95E}" type="presOf" srcId="{C73C7642-F245-4585-8F88-243F9FAEF6CA}" destId="{AA41A67C-3D3F-4AE9-9E0F-5D7F7BB2E741}" srcOrd="1" destOrd="0" presId="urn:microsoft.com/office/officeart/2005/8/layout/target3"/>
    <dgm:cxn modelId="{CD3AFB5E-F1FE-4259-9714-E4F925997600}" type="presOf" srcId="{019433A1-1324-4DE1-9E6F-32B851095F74}" destId="{E7297F21-D4FD-4A41-AE58-814D01A6B5E7}" srcOrd="1" destOrd="0" presId="urn:microsoft.com/office/officeart/2005/8/layout/target3"/>
    <dgm:cxn modelId="{9BB6C30D-F100-4038-A1D5-F79EC886D54F}" type="presOf" srcId="{FBBFC3EA-9D9D-4F3A-BEA6-9C2C0E46BF20}" destId="{643EA938-EDE0-4533-ACCC-D2BD6F3A527C}" srcOrd="0" destOrd="0" presId="urn:microsoft.com/office/officeart/2005/8/layout/target3"/>
    <dgm:cxn modelId="{98B7A028-32D1-4F0A-8D8A-2FE196FDD591}" type="presOf" srcId="{019433A1-1324-4DE1-9E6F-32B851095F74}" destId="{A3817367-F2BC-482F-8832-FA00B51DCCF3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4FBCF22-5755-470E-931C-B9A66FBFBD01}" type="presOf" srcId="{EBC41103-E2E5-4D48-9B4B-425520D3D098}" destId="{F969C235-9271-4D34-B740-D627A121CAD0}" srcOrd="1" destOrd="0" presId="urn:microsoft.com/office/officeart/2005/8/layout/target3"/>
    <dgm:cxn modelId="{E525924A-42A9-44C2-9A23-AC2F98A3219D}" type="presOf" srcId="{39F8B381-5807-488E-AC22-73DD4140ED4A}" destId="{71045F8C-00FA-488E-A7BD-E2E6753D979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6CC4413-39E3-4AAA-8703-FA1EA0BB79B9}" type="presOf" srcId="{C73C7642-F245-4585-8F88-243F9FAEF6CA}" destId="{97289DF2-90F4-4EC2-A9FC-633B00BAB610}" srcOrd="0" destOrd="0" presId="urn:microsoft.com/office/officeart/2005/8/layout/target3"/>
    <dgm:cxn modelId="{C8444457-E475-4E89-8ED6-C750E6091513}" type="presOf" srcId="{EBC41103-E2E5-4D48-9B4B-425520D3D098}" destId="{50C2F88D-8688-44C2-A854-691F34009D3B}" srcOrd="0" destOrd="0" presId="urn:microsoft.com/office/officeart/2005/8/layout/target3"/>
    <dgm:cxn modelId="{BF1144CD-FE1F-496F-BC7A-CF8B20416BC4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9C6DC8B9-48A1-499F-AF7F-A901D2DBC94E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9ACAA081-7326-4322-B552-EA73EE81463F}" type="presParOf" srcId="{71045F8C-00FA-488E-A7BD-E2E6753D979D}" destId="{3577EC6B-C980-4F34-8C69-4365E7B8FC8C}" srcOrd="0" destOrd="0" presId="urn:microsoft.com/office/officeart/2005/8/layout/target3"/>
    <dgm:cxn modelId="{F222A995-A797-4CCA-821A-249F437AF480}" type="presParOf" srcId="{71045F8C-00FA-488E-A7BD-E2E6753D979D}" destId="{6940EB87-DC1D-4BC3-9408-9AC2E1FFC039}" srcOrd="1" destOrd="0" presId="urn:microsoft.com/office/officeart/2005/8/layout/target3"/>
    <dgm:cxn modelId="{17EE1E0C-F943-497E-81DB-70A24814C2FD}" type="presParOf" srcId="{71045F8C-00FA-488E-A7BD-E2E6753D979D}" destId="{BC35EE03-4121-4EF9-923D-7CB6D30D358D}" srcOrd="2" destOrd="0" presId="urn:microsoft.com/office/officeart/2005/8/layout/target3"/>
    <dgm:cxn modelId="{E1C31342-2489-46B5-BE28-9FD513AD7DB0}" type="presParOf" srcId="{71045F8C-00FA-488E-A7BD-E2E6753D979D}" destId="{C95EEA27-3CBF-4645-A92D-9D8AF5C1CBFC}" srcOrd="3" destOrd="0" presId="urn:microsoft.com/office/officeart/2005/8/layout/target3"/>
    <dgm:cxn modelId="{516FC017-9FEC-47CB-AF85-EE682F658271}" type="presParOf" srcId="{71045F8C-00FA-488E-A7BD-E2E6753D979D}" destId="{851BB866-B6AE-4566-893F-4C635BA974FC}" srcOrd="4" destOrd="0" presId="urn:microsoft.com/office/officeart/2005/8/layout/target3"/>
    <dgm:cxn modelId="{D3349C16-BF1C-46D9-8188-08801C2F164A}" type="presParOf" srcId="{71045F8C-00FA-488E-A7BD-E2E6753D979D}" destId="{643EA938-EDE0-4533-ACCC-D2BD6F3A527C}" srcOrd="5" destOrd="0" presId="urn:microsoft.com/office/officeart/2005/8/layout/target3"/>
    <dgm:cxn modelId="{91CEA813-EB92-42B9-B31A-F79FC7F54CF8}" type="presParOf" srcId="{71045F8C-00FA-488E-A7BD-E2E6753D979D}" destId="{92F31B18-D66D-4CC7-89B9-378928DE877D}" srcOrd="6" destOrd="0" presId="urn:microsoft.com/office/officeart/2005/8/layout/target3"/>
    <dgm:cxn modelId="{B747D14E-6C01-4D89-AB5D-6F17C67B910B}" type="presParOf" srcId="{71045F8C-00FA-488E-A7BD-E2E6753D979D}" destId="{902074E1-B931-4618-97F1-FADBE82E9C3C}" srcOrd="7" destOrd="0" presId="urn:microsoft.com/office/officeart/2005/8/layout/target3"/>
    <dgm:cxn modelId="{73709555-96B2-4943-B5A7-83533079014B}" type="presParOf" srcId="{71045F8C-00FA-488E-A7BD-E2E6753D979D}" destId="{A3817367-F2BC-482F-8832-FA00B51DCCF3}" srcOrd="8" destOrd="0" presId="urn:microsoft.com/office/officeart/2005/8/layout/target3"/>
    <dgm:cxn modelId="{51C9BEBA-C367-49A9-A645-43EBF93BFF13}" type="presParOf" srcId="{71045F8C-00FA-488E-A7BD-E2E6753D979D}" destId="{626ABFF6-56C8-4386-B662-68EC364EED9D}" srcOrd="9" destOrd="0" presId="urn:microsoft.com/office/officeart/2005/8/layout/target3"/>
    <dgm:cxn modelId="{A1E5A73C-5C32-47F6-9CD8-9630C6F0506E}" type="presParOf" srcId="{71045F8C-00FA-488E-A7BD-E2E6753D979D}" destId="{6DB11F1C-D028-4800-9625-6611CA9DE6D4}" srcOrd="10" destOrd="0" presId="urn:microsoft.com/office/officeart/2005/8/layout/target3"/>
    <dgm:cxn modelId="{065D8462-07CF-412A-981C-DA22D205AEB2}" type="presParOf" srcId="{71045F8C-00FA-488E-A7BD-E2E6753D979D}" destId="{CDED6FE3-AD8F-4ACC-B6B8-710EDDD97598}" srcOrd="11" destOrd="0" presId="urn:microsoft.com/office/officeart/2005/8/layout/target3"/>
    <dgm:cxn modelId="{F9CB4CDD-2735-41AD-895B-C2C573F6B6B8}" type="presParOf" srcId="{71045F8C-00FA-488E-A7BD-E2E6753D979D}" destId="{397AC6D7-84A6-4150-958F-83C92D9ACF38}" srcOrd="12" destOrd="0" presId="urn:microsoft.com/office/officeart/2005/8/layout/target3"/>
    <dgm:cxn modelId="{EC254F1B-702D-4E58-B3A1-00EA71480B5F}" type="presParOf" srcId="{71045F8C-00FA-488E-A7BD-E2E6753D979D}" destId="{D7419528-33A6-416D-9E64-B3F7915C5149}" srcOrd="13" destOrd="0" presId="urn:microsoft.com/office/officeart/2005/8/layout/target3"/>
    <dgm:cxn modelId="{B1AEB4B0-688C-4688-8929-10C58AE76139}" type="presParOf" srcId="{71045F8C-00FA-488E-A7BD-E2E6753D979D}" destId="{97289DF2-90F4-4EC2-A9FC-633B00BAB610}" srcOrd="14" destOrd="0" presId="urn:microsoft.com/office/officeart/2005/8/layout/target3"/>
    <dgm:cxn modelId="{98B39D84-90B3-4013-BB31-25CB6C746301}" type="presParOf" srcId="{71045F8C-00FA-488E-A7BD-E2E6753D979D}" destId="{234EBA9D-95B4-4C20-A84E-6F65F1085DC6}" srcOrd="15" destOrd="0" presId="urn:microsoft.com/office/officeart/2005/8/layout/target3"/>
    <dgm:cxn modelId="{616D3D45-840D-4EB8-A7BC-7AE95BDAFABC}" type="presParOf" srcId="{71045F8C-00FA-488E-A7BD-E2E6753D979D}" destId="{12255512-213F-41DF-90A6-8B4CD74A2B52}" srcOrd="16" destOrd="0" presId="urn:microsoft.com/office/officeart/2005/8/layout/target3"/>
    <dgm:cxn modelId="{2A7E4ECD-7C93-4E78-8F33-89C8E9246841}" type="presParOf" srcId="{71045F8C-00FA-488E-A7BD-E2E6753D979D}" destId="{50C2F88D-8688-44C2-A854-691F34009D3B}" srcOrd="17" destOrd="0" presId="urn:microsoft.com/office/officeart/2005/8/layout/target3"/>
    <dgm:cxn modelId="{A4D41A3C-F033-4557-8AF3-7CB8147A57A1}" type="presParOf" srcId="{71045F8C-00FA-488E-A7BD-E2E6753D979D}" destId="{4D19AB04-24FA-40C2-B203-52AE3D15E171}" srcOrd="18" destOrd="0" presId="urn:microsoft.com/office/officeart/2005/8/layout/target3"/>
    <dgm:cxn modelId="{52866B51-0B89-4505-BAFC-B3A0F9050DC4}" type="presParOf" srcId="{71045F8C-00FA-488E-A7BD-E2E6753D979D}" destId="{832BF48F-0145-4429-9E02-8FCA946CCE9E}" srcOrd="19" destOrd="0" presId="urn:microsoft.com/office/officeart/2005/8/layout/target3"/>
    <dgm:cxn modelId="{EABA3B07-7CEA-4D24-8E03-A05E1A50CE66}" type="presParOf" srcId="{71045F8C-00FA-488E-A7BD-E2E6753D979D}" destId="{E7297F21-D4FD-4A41-AE58-814D01A6B5E7}" srcOrd="20" destOrd="0" presId="urn:microsoft.com/office/officeart/2005/8/layout/target3"/>
    <dgm:cxn modelId="{94C88AFA-7C0D-4300-B024-6BE5B860CD50}" type="presParOf" srcId="{71045F8C-00FA-488E-A7BD-E2E6753D979D}" destId="{F69A1436-182C-465B-AD7F-FE48E0C090C1}" srcOrd="21" destOrd="0" presId="urn:microsoft.com/office/officeart/2005/8/layout/target3"/>
    <dgm:cxn modelId="{0AFFE113-ABCA-48D3-B862-D58330F4F8A5}" type="presParOf" srcId="{71045F8C-00FA-488E-A7BD-E2E6753D979D}" destId="{AA41A67C-3D3F-4AE9-9E0F-5D7F7BB2E741}" srcOrd="22" destOrd="0" presId="urn:microsoft.com/office/officeart/2005/8/layout/target3"/>
    <dgm:cxn modelId="{7E8015E8-406E-4B14-B0B1-9B7930A229E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</a:t>
          </a:r>
          <a:r>
            <a:rPr lang="cs-CZ" sz="1400" kern="1200" dirty="0" err="1" smtClean="0"/>
            <a:t>Pinkrová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VY_52_INOVACE_04_Opakovací test klid pohyb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7.ročník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Opakovací test klid pohyb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0643E-4A58-4B80-A6F5-730FCD186F9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DFD07-8CB2-443D-A9A7-F4E6183A98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3812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0643E-4A58-4B80-A6F5-730FCD186F9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DFD07-8CB2-443D-A9A7-F4E6183A98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981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0643E-4A58-4B80-A6F5-730FCD186F9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DFD07-8CB2-443D-A9A7-F4E6183A98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0248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0643E-4A58-4B80-A6F5-730FCD186F9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DFD07-8CB2-443D-A9A7-F4E6183A98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6807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0643E-4A58-4B80-A6F5-730FCD186F9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DFD07-8CB2-443D-A9A7-F4E6183A98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6540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0643E-4A58-4B80-A6F5-730FCD186F9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DFD07-8CB2-443D-A9A7-F4E6183A98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597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0643E-4A58-4B80-A6F5-730FCD186F9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DFD07-8CB2-443D-A9A7-F4E6183A98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97073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0643E-4A58-4B80-A6F5-730FCD186F9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DFD07-8CB2-443D-A9A7-F4E6183A98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13703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0643E-4A58-4B80-A6F5-730FCD186F9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DFD07-8CB2-443D-A9A7-F4E6183A98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4488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0643E-4A58-4B80-A6F5-730FCD186F9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DFD07-8CB2-443D-A9A7-F4E6183A98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943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0643E-4A58-4B80-A6F5-730FCD186F9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DFD07-8CB2-443D-A9A7-F4E6183A98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9511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B0643E-4A58-4B80-A6F5-730FCD186F9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0DFD07-8CB2-443D-A9A7-F4E6183A98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8741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6378727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08928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2218744"/>
              </p:ext>
            </p:extLst>
          </p:nvPr>
        </p:nvGraphicFramePr>
        <p:xfrm>
          <a:off x="1524000" y="1397000"/>
          <a:ext cx="6096000" cy="212344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Test pro každého žáka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Slouží </a:t>
                      </a:r>
                      <a:r>
                        <a:rPr lang="cs-CZ" dirty="0" smtClean="0"/>
                        <a:t>k procvičení učiva,  podporuje aktivní </a:t>
                      </a:r>
                      <a:r>
                        <a:rPr lang="cs-CZ" dirty="0" smtClean="0"/>
                        <a:t>zopakování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------------------------------------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8916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14347" y="-1993764"/>
            <a:ext cx="9028680" cy="7632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062026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237469" y="-1698634"/>
            <a:ext cx="9365786" cy="8387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70002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24743"/>
            <a:ext cx="7838495" cy="4004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701169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71</Words>
  <Application>Microsoft Office PowerPoint</Application>
  <PresentationFormat>Předvádění na obrazovce (4:3)</PresentationFormat>
  <Paragraphs>17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2</cp:revision>
  <dcterms:created xsi:type="dcterms:W3CDTF">2012-03-06T19:50:58Z</dcterms:created>
  <dcterms:modified xsi:type="dcterms:W3CDTF">2012-03-06T19:59:52Z</dcterms:modified>
</cp:coreProperties>
</file>