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7B43A39-3007-4D99-B1D6-7161C4A488CE}">
          <p14:sldIdLst>
            <p14:sldId id="257"/>
            <p14:sldId id="256"/>
            <p14:sldId id="258"/>
            <p14:sldId id="259"/>
            <p14:sldId id="260"/>
            <p14:sldId id="261"/>
          </p14:sldIdLst>
        </p14:section>
        <p14:section name="Oddíl bez názvu" id="{86798DA7-C534-4194-B515-EDD34EADEE77}">
          <p14:sldIdLst>
            <p14:sldId id="262"/>
            <p14:sldId id="263"/>
            <p14:sldId id="264"/>
            <p14:sldId id="265"/>
            <p14:sldId id="266"/>
            <p14:sldId id="267"/>
            <p14:sldId id="268"/>
            <p14:sldId id="269"/>
            <p14:sldId id="270"/>
            <p14:sldId id="271"/>
            <p14:sldId id="272"/>
            <p14:sldId id="273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CC"/>
    <a:srgbClr val="FFFF66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VY_52_INOVACE_04_Podnebí a přírodní oblasti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Podnebí a přírodní oblasti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Přírodověda pro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0FF624F6-CF91-46AD-89F5-2E32185191A2}" type="presOf" srcId="{445C7998-7549-48B0-BD68-D4F0167F02E5}" destId="{BC35EE03-4121-4EF9-923D-7CB6D30D358D}" srcOrd="0" destOrd="0" presId="urn:microsoft.com/office/officeart/2005/8/layout/target3"/>
    <dgm:cxn modelId="{051D846C-DD9A-4A03-B5CB-E4999A219C70}" type="presOf" srcId="{FBBFC3EA-9D9D-4F3A-BEA6-9C2C0E46BF20}" destId="{832BF48F-0145-4429-9E02-8FCA946CCE9E}" srcOrd="1" destOrd="0" presId="urn:microsoft.com/office/officeart/2005/8/layout/target3"/>
    <dgm:cxn modelId="{95E96C38-2F21-4C20-9473-CE5A0E315A65}" type="presOf" srcId="{DAEA276B-ECF9-46F6-A7D3-4693B2D32BC4}" destId="{F69A1436-182C-465B-AD7F-FE48E0C090C1}" srcOrd="1" destOrd="0" presId="urn:microsoft.com/office/officeart/2005/8/layout/target3"/>
    <dgm:cxn modelId="{042ACCEF-3BB4-4C7D-AB3C-90D709B56D18}" type="presOf" srcId="{39F8B381-5807-488E-AC22-73DD4140ED4A}" destId="{71045F8C-00FA-488E-A7BD-E2E6753D979D}" srcOrd="0" destOrd="0" presId="urn:microsoft.com/office/officeart/2005/8/layout/target3"/>
    <dgm:cxn modelId="{F9D8DC24-2B7B-43D8-85E6-06E506D2B209}" type="presOf" srcId="{EBC41103-E2E5-4D48-9B4B-425520D3D098}" destId="{50C2F88D-8688-44C2-A854-691F34009D3B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C5C6570-58EA-45CF-B33F-560E7A111FFE}" type="presOf" srcId="{445C7998-7549-48B0-BD68-D4F0167F02E5}" destId="{4D19AB04-24FA-40C2-B203-52AE3D15E171}" srcOrd="1" destOrd="0" presId="urn:microsoft.com/office/officeart/2005/8/layout/target3"/>
    <dgm:cxn modelId="{0802EBD1-4CC9-41E7-9630-B8C038C99433}" type="presOf" srcId="{DAEA276B-ECF9-46F6-A7D3-4693B2D32BC4}" destId="{CDED6FE3-AD8F-4ACC-B6B8-710EDDD97598}" srcOrd="0" destOrd="0" presId="urn:microsoft.com/office/officeart/2005/8/layout/target3"/>
    <dgm:cxn modelId="{380A8A6E-DB99-424B-ADE6-0F92270933D4}" type="presOf" srcId="{019433A1-1324-4DE1-9E6F-32B851095F74}" destId="{A3817367-F2BC-482F-8832-FA00B51DCCF3}" srcOrd="0" destOrd="0" presId="urn:microsoft.com/office/officeart/2005/8/layout/target3"/>
    <dgm:cxn modelId="{8D7AD493-B255-4031-9BC6-E1355A625AA6}" type="presOf" srcId="{019433A1-1324-4DE1-9E6F-32B851095F74}" destId="{E7297F21-D4FD-4A41-AE58-814D01A6B5E7}" srcOrd="1" destOrd="0" presId="urn:microsoft.com/office/officeart/2005/8/layout/target3"/>
    <dgm:cxn modelId="{57CE2060-6DB9-47EA-887D-F2B6D2D8A772}" type="presOf" srcId="{FBBFC3EA-9D9D-4F3A-BEA6-9C2C0E46BF20}" destId="{643EA938-EDE0-4533-ACCC-D2BD6F3A527C}" srcOrd="0" destOrd="0" presId="urn:microsoft.com/office/officeart/2005/8/layout/target3"/>
    <dgm:cxn modelId="{DC782231-C8C9-437A-B148-6F0CEFBE533E}" type="presOf" srcId="{C73C7642-F245-4585-8F88-243F9FAEF6CA}" destId="{97289DF2-90F4-4EC2-A9FC-633B00BAB610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F4BB983-67E4-4132-A45E-1BBEBD4A85C5}" type="presOf" srcId="{C73C7642-F245-4585-8F88-243F9FAEF6CA}" destId="{AA41A67C-3D3F-4AE9-9E0F-5D7F7BB2E741}" srcOrd="1" destOrd="0" presId="urn:microsoft.com/office/officeart/2005/8/layout/target3"/>
    <dgm:cxn modelId="{8CEEDBAF-6E1E-4380-9265-04A6168C0941}" type="presOf" srcId="{EBC41103-E2E5-4D48-9B4B-425520D3D098}" destId="{F969C235-9271-4D34-B740-D627A121CAD0}" srcOrd="1" destOrd="0" presId="urn:microsoft.com/office/officeart/2005/8/layout/target3"/>
    <dgm:cxn modelId="{8B1300A2-D696-4664-962B-1406E30C0079}" type="presParOf" srcId="{71045F8C-00FA-488E-A7BD-E2E6753D979D}" destId="{3577EC6B-C980-4F34-8C69-4365E7B8FC8C}" srcOrd="0" destOrd="0" presId="urn:microsoft.com/office/officeart/2005/8/layout/target3"/>
    <dgm:cxn modelId="{A009EC0B-7B3F-4470-8701-7F6CCFD86C26}" type="presParOf" srcId="{71045F8C-00FA-488E-A7BD-E2E6753D979D}" destId="{6940EB87-DC1D-4BC3-9408-9AC2E1FFC039}" srcOrd="1" destOrd="0" presId="urn:microsoft.com/office/officeart/2005/8/layout/target3"/>
    <dgm:cxn modelId="{3A531401-EFBC-47AD-AF3C-0ADEAAE9B477}" type="presParOf" srcId="{71045F8C-00FA-488E-A7BD-E2E6753D979D}" destId="{BC35EE03-4121-4EF9-923D-7CB6D30D358D}" srcOrd="2" destOrd="0" presId="urn:microsoft.com/office/officeart/2005/8/layout/target3"/>
    <dgm:cxn modelId="{9C7DA221-63CF-4C59-ABD4-C1BEDCF8AB85}" type="presParOf" srcId="{71045F8C-00FA-488E-A7BD-E2E6753D979D}" destId="{C95EEA27-3CBF-4645-A92D-9D8AF5C1CBFC}" srcOrd="3" destOrd="0" presId="urn:microsoft.com/office/officeart/2005/8/layout/target3"/>
    <dgm:cxn modelId="{7CD2C758-5968-4950-84A3-E6F3555DE8E7}" type="presParOf" srcId="{71045F8C-00FA-488E-A7BD-E2E6753D979D}" destId="{851BB866-B6AE-4566-893F-4C635BA974FC}" srcOrd="4" destOrd="0" presId="urn:microsoft.com/office/officeart/2005/8/layout/target3"/>
    <dgm:cxn modelId="{E89D8960-9E21-4AFA-8AEA-D97FCFD8A5EA}" type="presParOf" srcId="{71045F8C-00FA-488E-A7BD-E2E6753D979D}" destId="{643EA938-EDE0-4533-ACCC-D2BD6F3A527C}" srcOrd="5" destOrd="0" presId="urn:microsoft.com/office/officeart/2005/8/layout/target3"/>
    <dgm:cxn modelId="{795B228A-A438-44CF-82B2-A180E6777B1C}" type="presParOf" srcId="{71045F8C-00FA-488E-A7BD-E2E6753D979D}" destId="{92F31B18-D66D-4CC7-89B9-378928DE877D}" srcOrd="6" destOrd="0" presId="urn:microsoft.com/office/officeart/2005/8/layout/target3"/>
    <dgm:cxn modelId="{E76CB44F-681E-4578-8506-71D7505960DE}" type="presParOf" srcId="{71045F8C-00FA-488E-A7BD-E2E6753D979D}" destId="{902074E1-B931-4618-97F1-FADBE82E9C3C}" srcOrd="7" destOrd="0" presId="urn:microsoft.com/office/officeart/2005/8/layout/target3"/>
    <dgm:cxn modelId="{E0009498-3E66-43D3-88DD-F0710612A79F}" type="presParOf" srcId="{71045F8C-00FA-488E-A7BD-E2E6753D979D}" destId="{A3817367-F2BC-482F-8832-FA00B51DCCF3}" srcOrd="8" destOrd="0" presId="urn:microsoft.com/office/officeart/2005/8/layout/target3"/>
    <dgm:cxn modelId="{DFFF87A5-BB0C-4563-ADED-1666042A1A19}" type="presParOf" srcId="{71045F8C-00FA-488E-A7BD-E2E6753D979D}" destId="{626ABFF6-56C8-4386-B662-68EC364EED9D}" srcOrd="9" destOrd="0" presId="urn:microsoft.com/office/officeart/2005/8/layout/target3"/>
    <dgm:cxn modelId="{D05BC3B1-9E29-4E17-88C7-37586A9FF6BB}" type="presParOf" srcId="{71045F8C-00FA-488E-A7BD-E2E6753D979D}" destId="{6DB11F1C-D028-4800-9625-6611CA9DE6D4}" srcOrd="10" destOrd="0" presId="urn:microsoft.com/office/officeart/2005/8/layout/target3"/>
    <dgm:cxn modelId="{03E25216-2927-4239-AEE7-ED086BBC23A5}" type="presParOf" srcId="{71045F8C-00FA-488E-A7BD-E2E6753D979D}" destId="{CDED6FE3-AD8F-4ACC-B6B8-710EDDD97598}" srcOrd="11" destOrd="0" presId="urn:microsoft.com/office/officeart/2005/8/layout/target3"/>
    <dgm:cxn modelId="{1844676A-5DA4-4BC1-B6E5-973C06BD70C0}" type="presParOf" srcId="{71045F8C-00FA-488E-A7BD-E2E6753D979D}" destId="{397AC6D7-84A6-4150-958F-83C92D9ACF38}" srcOrd="12" destOrd="0" presId="urn:microsoft.com/office/officeart/2005/8/layout/target3"/>
    <dgm:cxn modelId="{CB4B81D4-3E9B-433C-B3D3-1914784E7A00}" type="presParOf" srcId="{71045F8C-00FA-488E-A7BD-E2E6753D979D}" destId="{D7419528-33A6-416D-9E64-B3F7915C5149}" srcOrd="13" destOrd="0" presId="urn:microsoft.com/office/officeart/2005/8/layout/target3"/>
    <dgm:cxn modelId="{1098FE98-8AB4-4E62-8EFE-72D17DFA703C}" type="presParOf" srcId="{71045F8C-00FA-488E-A7BD-E2E6753D979D}" destId="{97289DF2-90F4-4EC2-A9FC-633B00BAB610}" srcOrd="14" destOrd="0" presId="urn:microsoft.com/office/officeart/2005/8/layout/target3"/>
    <dgm:cxn modelId="{CE1B28DF-867C-44C2-A558-1338C7C3D892}" type="presParOf" srcId="{71045F8C-00FA-488E-A7BD-E2E6753D979D}" destId="{234EBA9D-95B4-4C20-A84E-6F65F1085DC6}" srcOrd="15" destOrd="0" presId="urn:microsoft.com/office/officeart/2005/8/layout/target3"/>
    <dgm:cxn modelId="{412AE7EA-499D-4E29-BBD5-839462AE6287}" type="presParOf" srcId="{71045F8C-00FA-488E-A7BD-E2E6753D979D}" destId="{12255512-213F-41DF-90A6-8B4CD74A2B52}" srcOrd="16" destOrd="0" presId="urn:microsoft.com/office/officeart/2005/8/layout/target3"/>
    <dgm:cxn modelId="{6A2F8DB8-60C7-4152-8EC2-EC5DFFF1114C}" type="presParOf" srcId="{71045F8C-00FA-488E-A7BD-E2E6753D979D}" destId="{50C2F88D-8688-44C2-A854-691F34009D3B}" srcOrd="17" destOrd="0" presId="urn:microsoft.com/office/officeart/2005/8/layout/target3"/>
    <dgm:cxn modelId="{3DA8F8E2-BF84-42B4-9F52-4B26C5824BF5}" type="presParOf" srcId="{71045F8C-00FA-488E-A7BD-E2E6753D979D}" destId="{4D19AB04-24FA-40C2-B203-52AE3D15E171}" srcOrd="18" destOrd="0" presId="urn:microsoft.com/office/officeart/2005/8/layout/target3"/>
    <dgm:cxn modelId="{FF7CA458-3107-4D0C-AF3E-E34767E0047D}" type="presParOf" srcId="{71045F8C-00FA-488E-A7BD-E2E6753D979D}" destId="{832BF48F-0145-4429-9E02-8FCA946CCE9E}" srcOrd="19" destOrd="0" presId="urn:microsoft.com/office/officeart/2005/8/layout/target3"/>
    <dgm:cxn modelId="{72B62794-3A4E-42FA-81CA-72B6175FC2AE}" type="presParOf" srcId="{71045F8C-00FA-488E-A7BD-E2E6753D979D}" destId="{E7297F21-D4FD-4A41-AE58-814D01A6B5E7}" srcOrd="20" destOrd="0" presId="urn:microsoft.com/office/officeart/2005/8/layout/target3"/>
    <dgm:cxn modelId="{BDA47ADA-3C6F-40F3-8E53-B106CF2AAB74}" type="presParOf" srcId="{71045F8C-00FA-488E-A7BD-E2E6753D979D}" destId="{F69A1436-182C-465B-AD7F-FE48E0C090C1}" srcOrd="21" destOrd="0" presId="urn:microsoft.com/office/officeart/2005/8/layout/target3"/>
    <dgm:cxn modelId="{EE166FA6-612E-469E-85D1-5E0DF5D828FB}" type="presParOf" srcId="{71045F8C-00FA-488E-A7BD-E2E6753D979D}" destId="{AA41A67C-3D3F-4AE9-9E0F-5D7F7BB2E741}" srcOrd="22" destOrd="0" presId="urn:microsoft.com/office/officeart/2005/8/layout/target3"/>
    <dgm:cxn modelId="{2981D5D7-B64C-4884-AF91-9CD181A19E80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VY_52_INOVACE_04_Podnebí a přírodní oblasti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Přírodověda pro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Podnebí a přírodní oblasti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04D8D-07DF-45CB-977A-72BD68A4C18F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D83E0-CFBC-4732-A590-FB23D86A9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48093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04D8D-07DF-45CB-977A-72BD68A4C18F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D83E0-CFBC-4732-A590-FB23D86A9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40229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04D8D-07DF-45CB-977A-72BD68A4C18F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D83E0-CFBC-4732-A590-FB23D86A9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21174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04D8D-07DF-45CB-977A-72BD68A4C18F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D83E0-CFBC-4732-A590-FB23D86A9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04859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04D8D-07DF-45CB-977A-72BD68A4C18F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D83E0-CFBC-4732-A590-FB23D86A9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62652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04D8D-07DF-45CB-977A-72BD68A4C18F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D83E0-CFBC-4732-A590-FB23D86A9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13098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04D8D-07DF-45CB-977A-72BD68A4C18F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D83E0-CFBC-4732-A590-FB23D86A9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6536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04D8D-07DF-45CB-977A-72BD68A4C18F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D83E0-CFBC-4732-A590-FB23D86A9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08919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04D8D-07DF-45CB-977A-72BD68A4C18F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D83E0-CFBC-4732-A590-FB23D86A9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99761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04D8D-07DF-45CB-977A-72BD68A4C18F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D83E0-CFBC-4732-A590-FB23D86A9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5086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04D8D-07DF-45CB-977A-72BD68A4C18F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D83E0-CFBC-4732-A590-FB23D86A9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10102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C04D8D-07DF-45CB-977A-72BD68A4C18F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CD83E0-CFBC-4732-A590-FB23D86A99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1096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0627122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77075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5. ROČNÍKU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MATERIÁL SLOUŽÍ K OPAKOVÁNÍ UČIVA</a:t>
            </a:r>
          </a:p>
          <a:p>
            <a:r>
              <a:rPr lang="cs-CZ" dirty="0" smtClean="0"/>
              <a:t>POMŮCKY: SEŠIT, PSACÍ POTŘEBY, UČEBNICE</a:t>
            </a:r>
          </a:p>
          <a:p>
            <a:r>
              <a:rPr lang="cs-CZ" dirty="0" smtClean="0"/>
              <a:t>INOVACE: UMOŽŇUJE ZAPOJENÍ VŠECH ŽÁKŮ A VYUŽÍVÁ JEJICH DOSAVADNÍCH ZNALOSTÍ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1076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b="1" i="1" dirty="0" smtClean="0">
                <a:solidFill>
                  <a:srgbClr val="002060"/>
                </a:solidFill>
              </a:rPr>
              <a:t>PODNEBÍ A PŘÍRODNÍ OBLASTI</a:t>
            </a:r>
            <a:endParaRPr lang="cs-CZ" b="1" i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558038" cy="4525963"/>
          </a:xfrm>
          <a:solidFill>
            <a:srgbClr val="00FF00"/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Hronková\AppData\Local\Microsoft\Windows\Temporary Internet Files\Content.IE5\M7201JMJ\MC9001049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726487"/>
            <a:ext cx="4392488" cy="4396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5608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FF00"/>
          </a:solidFill>
        </p:spPr>
        <p:txBody>
          <a:bodyPr/>
          <a:lstStyle/>
          <a:p>
            <a:r>
              <a:rPr lang="cs-CZ" dirty="0" smtClean="0"/>
              <a:t>DOPLŇTE  CHYBĚJÍCÍ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MNOŽSTVÍ . . . . . POHLCOVANÉHO ZEMSKÝM     . . . . . . .  SE OD . . . . . . .  SMĚREM K  . . . . .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. . . . . . . .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     TEPLA              ROVNÍKU         ZMENŠUJE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         POVRCHEM           POLŮM   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290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FF0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DOPLŇTE NÁZVY PODNEBNÝCH PÁSŮ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  <a:ln w="0">
            <a:solidFill>
              <a:schemeClr val="tx1"/>
            </a:solidFill>
          </a:ln>
        </p:spPr>
        <p:txBody>
          <a:bodyPr/>
          <a:lstStyle/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971600" y="1772816"/>
            <a:ext cx="4896544" cy="4248472"/>
          </a:xfrm>
          <a:prstGeom prst="ellipse">
            <a:avLst/>
          </a:prstGeom>
          <a:noFill/>
          <a:ln w="444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ouk 4"/>
          <p:cNvSpPr/>
          <p:nvPr/>
        </p:nvSpPr>
        <p:spPr>
          <a:xfrm>
            <a:off x="1835696" y="2276872"/>
            <a:ext cx="72008" cy="45719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1907704" y="5589240"/>
            <a:ext cx="302433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123728" y="213285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907704" y="2276872"/>
            <a:ext cx="302433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971600" y="3429000"/>
            <a:ext cx="4896544" cy="7200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971600" y="4365104"/>
            <a:ext cx="489654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0605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FF00"/>
          </a:solidFill>
        </p:spPr>
        <p:txBody>
          <a:bodyPr/>
          <a:lstStyle/>
          <a:p>
            <a:r>
              <a:rPr lang="cs-CZ" dirty="0" smtClean="0"/>
              <a:t>CO K SOBĚ PATŘÍ?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66"/>
          </a:solidFill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UcPeriod"/>
            </a:pPr>
            <a:r>
              <a:rPr lang="cs-CZ" sz="2800" dirty="0" smtClean="0">
                <a:solidFill>
                  <a:srgbClr val="0070C0"/>
                </a:solidFill>
              </a:rPr>
              <a:t>CHLADNÉ A KRÁTKÉ LÉTO, DLOUHÁ A STUDENÁ ZIMA</a:t>
            </a:r>
          </a:p>
          <a:p>
            <a:pPr marL="514350" indent="-514350">
              <a:buFont typeface="+mj-lt"/>
              <a:buAutoNum type="alphaUcPeriod"/>
            </a:pPr>
            <a:r>
              <a:rPr lang="cs-CZ" sz="2800" dirty="0" smtClean="0">
                <a:solidFill>
                  <a:srgbClr val="0070C0"/>
                </a:solidFill>
              </a:rPr>
              <a:t>HORKO A VYDATNÉ SRÁŽKY PO CELÝ ROK</a:t>
            </a:r>
          </a:p>
          <a:p>
            <a:pPr marL="514350" indent="-514350">
              <a:buFont typeface="+mj-lt"/>
              <a:buAutoNum type="alphaUcPeriod"/>
            </a:pPr>
            <a:r>
              <a:rPr lang="cs-CZ" sz="2800" dirty="0" smtClean="0">
                <a:solidFill>
                  <a:srgbClr val="0070C0"/>
                </a:solidFill>
              </a:rPr>
              <a:t>STŘÍDÁNÍ 4 ROČNÍCH OBDOBÍ, VÝSKYT SNĚHU V ZIMĚ</a:t>
            </a:r>
          </a:p>
          <a:p>
            <a:pPr marL="514350" indent="-514350">
              <a:buFont typeface="+mj-lt"/>
              <a:buAutoNum type="alphaUcPeriod"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1.  TROPICKÝ PÁS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2.  MÍRNÝ PÁS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3.  POLÁRNÍ PÁS</a:t>
            </a:r>
          </a:p>
        </p:txBody>
      </p:sp>
    </p:spTree>
    <p:extLst>
      <p:ext uri="{BB962C8B-B14F-4D97-AF65-F5344CB8AC3E}">
        <p14:creationId xmlns:p14="http://schemas.microsoft.com/office/powerpoint/2010/main" val="1515592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/>
          </a:bodyPr>
          <a:lstStyle/>
          <a:p>
            <a:r>
              <a:rPr lang="cs-CZ" dirty="0" smtClean="0"/>
              <a:t>? POLÁRNÍ PÁS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cs-CZ" sz="9800" dirty="0" smtClean="0"/>
              <a:t> </a:t>
            </a:r>
            <a:r>
              <a:rPr lang="cs-CZ" sz="9800" dirty="0" smtClean="0">
                <a:solidFill>
                  <a:srgbClr val="FF0000"/>
                </a:solidFill>
              </a:rPr>
              <a:t>TROPICKÝ PRALES, TUNDRA, LISTNATÉ LESY,       POUŠŤ</a:t>
            </a:r>
          </a:p>
          <a:p>
            <a:pPr marL="0" indent="0">
              <a:buNone/>
            </a:pPr>
            <a:endParaRPr lang="cs-CZ" sz="6500" dirty="0" smtClean="0"/>
          </a:p>
          <a:p>
            <a:pPr marL="0" indent="0">
              <a:buNone/>
            </a:pPr>
            <a:r>
              <a:rPr lang="cs-CZ" sz="9800" dirty="0" smtClean="0"/>
              <a:t>MECHY A LIŠEJNÍKY, BANÁNOVNÍKY, VRBY, OLIVOVNÍKY, CITRUSY, NÍZKÉ TRAVINY </a:t>
            </a:r>
          </a:p>
          <a:p>
            <a:pPr marL="0" indent="0">
              <a:buNone/>
            </a:pPr>
            <a:endParaRPr lang="cs-CZ" sz="6500" dirty="0" smtClean="0"/>
          </a:p>
          <a:p>
            <a:pPr marL="0" indent="0">
              <a:buNone/>
            </a:pPr>
            <a:r>
              <a:rPr lang="cs-CZ" sz="9000" dirty="0" smtClean="0">
                <a:solidFill>
                  <a:srgbClr val="FF0000"/>
                </a:solidFill>
              </a:rPr>
              <a:t>SLONI, POLÁRNÍ LIŠKY, SOBI, LEDNÍ MEDVĚDI, TUČŇÁCI, TULENI, ČÁPI, VELBLOUDI, TULENI, MROŽI </a:t>
            </a:r>
          </a:p>
          <a:p>
            <a:pPr marL="0" indent="0">
              <a:buNone/>
            </a:pPr>
            <a:endParaRPr lang="cs-CZ" sz="65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5100" dirty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2977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? MÍRNÝ PÁS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LISTNATÉ LESY, SAVANY, POUŠTĚ, JEHLIČNATÉ LESY, DEŠTNÉ LESY</a:t>
            </a:r>
          </a:p>
          <a:p>
            <a:endParaRPr lang="cs-CZ" dirty="0"/>
          </a:p>
          <a:p>
            <a:r>
              <a:rPr lang="cs-CZ" dirty="0" smtClean="0"/>
              <a:t>SMRK, KOKOSOVÉ PALMY, PŠENICE, LÍPA, ORCHIDEJE, KAKTUSY, JAVOR, CITRUSOVNÍK,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JELEN, TUČŇÁK, ŽIRAFA, VELBLOUD, SRNA, JEZEVEC, ČÁP, TUKAN,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3930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? TROPICKÝ PÁS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99CC"/>
          </a:solidFill>
        </p:spPr>
        <p:txBody>
          <a:bodyPr/>
          <a:lstStyle/>
          <a:p>
            <a:r>
              <a:rPr lang="cs-CZ" dirty="0" smtClean="0"/>
              <a:t>TUNDRA, DEŠTNÉ PRALESY, POUŠTĚ, JEHLIČNATÉ LESY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7030A0"/>
                </a:solidFill>
              </a:rPr>
              <a:t>BANÁNOVÉ PALMY, DATLOVNÍKY, SMRK, KAKTUSY, LIŠEJNÍKY, ORCHIDEJE</a:t>
            </a:r>
          </a:p>
          <a:p>
            <a:endParaRPr lang="cs-CZ" dirty="0"/>
          </a:p>
          <a:p>
            <a:r>
              <a:rPr lang="cs-CZ" dirty="0" smtClean="0"/>
              <a:t>HROŠI, JEZEVCI, SNĚŽNÉ SOVY, LVI, LOSI, ANTILOPY, PAPOUŠCI, OPICE, TUČŇÁCI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9136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POZNÁTE TROPICKÉ OVOCE?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Hronková\AppData\Local\Microsoft\Windows\Temporary Internet Files\Content.IE5\94E8U9W1\MP90042657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700808"/>
            <a:ext cx="5760641" cy="4235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3857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Hronková\AppData\Local\Microsoft\Windows\Temporary Internet Files\Content.IE5\94E8U9W1\MP90040687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692696"/>
            <a:ext cx="4544963" cy="5616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Hronková\AppData\Local\Microsoft\Windows\Temporary Internet Files\Content.IE5\3I3S3Y5J\MP90031373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3488" y="3284984"/>
            <a:ext cx="365760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0518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Hronková\AppData\Local\Microsoft\Windows\Temporary Internet Files\Content.IE5\94E8U9W1\MP90042439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88640"/>
            <a:ext cx="4392488" cy="635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Hronková\AppData\Local\Microsoft\Windows\Temporary Internet Files\Content.IE5\3I3S3Y5J\MC9002961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6582" y="830404"/>
            <a:ext cx="2799107" cy="4758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6443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C:\Users\Hronková\AppData\Local\Microsoft\Windows\Temporary Internet Files\Content.IE5\3I3S3Y5J\MP90038624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5" y="692696"/>
            <a:ext cx="3936438" cy="5904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Hronková\AppData\Local\Microsoft\Windows\Temporary Internet Files\Content.IE5\QLUUQTZ3\MP90014447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3654" y="365900"/>
            <a:ext cx="3916295" cy="6231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458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C:\Users\Hronková\AppData\Local\Microsoft\Windows\Temporary Internet Files\Content.IE5\3I3S3Y5J\MP90042804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48680"/>
            <a:ext cx="4520654" cy="5760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Hronková\AppData\Local\Microsoft\Windows\Temporary Internet Files\Content.IE5\M7201JMJ\MC9002963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2346" y="1844824"/>
            <a:ext cx="2800430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2344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3" name="Picture 5" descr="C:\Users\Hronková\AppData\Local\Microsoft\Windows\Temporary Internet Files\Content.IE5\94E8U9W1\MP90014446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129" y="692696"/>
            <a:ext cx="7951296" cy="5832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7381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Hronková\AppData\Local\Microsoft\Windows\Temporary Internet Files\Content.IE5\94E8U9W1\MC9002461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5" y="70211"/>
            <a:ext cx="4672013" cy="3409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Hronková\AppData\Local\Microsoft\Windows\Temporary Internet Files\Content.IE5\3I3S3Y5J\MP90040341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5050" y="3616140"/>
            <a:ext cx="3914775" cy="2608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Hronková\AppData\Local\Microsoft\Windows\Temporary Internet Files\Content.IE5\QLUUQTZ3\MC90043691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6404" y="-43060"/>
            <a:ext cx="3328044" cy="3328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5322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GRATULUJI KE SPLNĚNÍ ÚKOLŮ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9218" name="Picture 2" descr="C:\Users\Hronková\AppData\Local\Microsoft\Windows\Temporary Internet Files\Content.IE5\94E8U9W1\MC90043438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1160" y="1242230"/>
            <a:ext cx="4721080" cy="4779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8862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699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339</Words>
  <Application>Microsoft Office PowerPoint</Application>
  <PresentationFormat>Předvádění na obrazovce (4:3)</PresentationFormat>
  <Paragraphs>54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ANOTACE</vt:lpstr>
      <vt:lpstr>PODNEBÍ A PŘÍRODNÍ OBLASTI</vt:lpstr>
      <vt:lpstr>DOPLŇTE  CHYBĚJÍCÍ SLOVA</vt:lpstr>
      <vt:lpstr>DOPLŇTE NÁZVY PODNEBNÝCH PÁSŮ</vt:lpstr>
      <vt:lpstr>CO K SOBĚ PATŘÍ?</vt:lpstr>
      <vt:lpstr>? POLÁRNÍ PÁS ?</vt:lpstr>
      <vt:lpstr>? MÍRNÝ PÁS ?</vt:lpstr>
      <vt:lpstr>? TROPICKÝ PÁS ?</vt:lpstr>
      <vt:lpstr>POZNÁTE TROPICKÉ OVOCE?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GRATULUJI KE SPLNĚNÍ ÚKOLŮ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Hronková</cp:lastModifiedBy>
  <cp:revision>10</cp:revision>
  <dcterms:created xsi:type="dcterms:W3CDTF">2012-01-21T17:46:53Z</dcterms:created>
  <dcterms:modified xsi:type="dcterms:W3CDTF">2012-01-21T19:24:33Z</dcterms:modified>
</cp:coreProperties>
</file>