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0"/>
  </p:notesMasterIdLst>
  <p:sldIdLst>
    <p:sldId id="266" r:id="rId3"/>
    <p:sldId id="265" r:id="rId4"/>
    <p:sldId id="257" r:id="rId5"/>
    <p:sldId id="260" r:id="rId6"/>
    <p:sldId id="259" r:id="rId7"/>
    <p:sldId id="261" r:id="rId8"/>
    <p:sldId id="267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4559" autoAdjust="0"/>
    <p:restoredTop sz="86387" autoAdjust="0"/>
  </p:normalViewPr>
  <p:slideViewPr>
    <p:cSldViewPr>
      <p:cViewPr>
        <p:scale>
          <a:sx n="95" d="100"/>
          <a:sy n="95" d="100"/>
        </p:scale>
        <p:origin x="-180" y="-21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#3" qsCatId="simple" csTypeId="urn:microsoft.com/office/officeart/2005/8/colors/accent1_2#3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   Mgr. Blanka Krejsová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VY_52_INOVACE_04_Skupenství procvičení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Skupenství procvičení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</a:t>
          </a:r>
          <a:r>
            <a:rPr lang="cs-CZ" smtClean="0"/>
            <a:t>Fyzika 6.ročník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96EACAE6-3763-4DEF-B5B1-36417290A24D}" type="presOf" srcId="{FBBFC3EA-9D9D-4F3A-BEA6-9C2C0E46BF20}" destId="{643EA938-EDE0-4533-ACCC-D2BD6F3A527C}" srcOrd="0" destOrd="0" presId="urn:microsoft.com/office/officeart/2005/8/layout/target3"/>
    <dgm:cxn modelId="{4F3AAF82-51F0-45E3-BCDE-DF805D64AAB5}" type="presOf" srcId="{019433A1-1324-4DE1-9E6F-32B851095F74}" destId="{E7297F21-D4FD-4A41-AE58-814D01A6B5E7}" srcOrd="1" destOrd="0" presId="urn:microsoft.com/office/officeart/2005/8/layout/target3"/>
    <dgm:cxn modelId="{560818D6-4E27-4037-BDFB-82F322188E07}" type="presOf" srcId="{445C7998-7549-48B0-BD68-D4F0167F02E5}" destId="{BC35EE03-4121-4EF9-923D-7CB6D30D358D}" srcOrd="0" destOrd="0" presId="urn:microsoft.com/office/officeart/2005/8/layout/target3"/>
    <dgm:cxn modelId="{0383C820-20A3-4624-8447-9826ED9D3EC4}" type="presOf" srcId="{DAEA276B-ECF9-46F6-A7D3-4693B2D32BC4}" destId="{F69A1436-182C-465B-AD7F-FE48E0C090C1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6D447476-F913-474B-8F4A-C07AD5268577}" type="presOf" srcId="{EBC41103-E2E5-4D48-9B4B-425520D3D098}" destId="{F969C235-9271-4D34-B740-D627A121CAD0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75FE29D-6F57-46FC-A2F6-6B859C793CBF}" type="presOf" srcId="{C73C7642-F245-4585-8F88-243F9FAEF6CA}" destId="{97289DF2-90F4-4EC2-A9FC-633B00BAB610}" srcOrd="0" destOrd="0" presId="urn:microsoft.com/office/officeart/2005/8/layout/target3"/>
    <dgm:cxn modelId="{87C1C279-4DA9-4290-8F5B-10C79A1F3CF7}" type="presOf" srcId="{39F8B381-5807-488E-AC22-73DD4140ED4A}" destId="{71045F8C-00FA-488E-A7BD-E2E6753D979D}" srcOrd="0" destOrd="0" presId="urn:microsoft.com/office/officeart/2005/8/layout/target3"/>
    <dgm:cxn modelId="{56CD2D59-D05A-40D8-A720-63B924FA7DD0}" type="presOf" srcId="{C73C7642-F245-4585-8F88-243F9FAEF6CA}" destId="{AA41A67C-3D3F-4AE9-9E0F-5D7F7BB2E741}" srcOrd="1" destOrd="0" presId="urn:microsoft.com/office/officeart/2005/8/layout/target3"/>
    <dgm:cxn modelId="{3B7F90F0-C726-41C5-A573-ADAD22DADA8A}" type="presOf" srcId="{EBC41103-E2E5-4D48-9B4B-425520D3D098}" destId="{50C2F88D-8688-44C2-A854-691F34009D3B}" srcOrd="0" destOrd="0" presId="urn:microsoft.com/office/officeart/2005/8/layout/target3"/>
    <dgm:cxn modelId="{3C6FE976-7F74-4253-87B8-57D431399F00}" type="presOf" srcId="{445C7998-7549-48B0-BD68-D4F0167F02E5}" destId="{4D19AB04-24FA-40C2-B203-52AE3D15E171}" srcOrd="1" destOrd="0" presId="urn:microsoft.com/office/officeart/2005/8/layout/target3"/>
    <dgm:cxn modelId="{0432CB25-5EA0-41D0-B3A2-2E42213B89A7}" type="presOf" srcId="{FBBFC3EA-9D9D-4F3A-BEA6-9C2C0E46BF20}" destId="{832BF48F-0145-4429-9E02-8FCA946CCE9E}" srcOrd="1" destOrd="0" presId="urn:microsoft.com/office/officeart/2005/8/layout/target3"/>
    <dgm:cxn modelId="{84DF2F02-565F-4126-9786-E9355201FC72}" type="presOf" srcId="{DAEA276B-ECF9-46F6-A7D3-4693B2D32BC4}" destId="{CDED6FE3-AD8F-4ACC-B6B8-710EDDD97598}" srcOrd="0" destOrd="0" presId="urn:microsoft.com/office/officeart/2005/8/layout/target3"/>
    <dgm:cxn modelId="{3B97C192-DABC-4146-95A1-50272B4C50D9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886CDD7F-960D-4F66-B283-6B50B9C30FFB}" type="presParOf" srcId="{71045F8C-00FA-488E-A7BD-E2E6753D979D}" destId="{3577EC6B-C980-4F34-8C69-4365E7B8FC8C}" srcOrd="0" destOrd="0" presId="urn:microsoft.com/office/officeart/2005/8/layout/target3"/>
    <dgm:cxn modelId="{90931E16-CB31-499A-8B95-B61D4DD5C3C1}" type="presParOf" srcId="{71045F8C-00FA-488E-A7BD-E2E6753D979D}" destId="{6940EB87-DC1D-4BC3-9408-9AC2E1FFC039}" srcOrd="1" destOrd="0" presId="urn:microsoft.com/office/officeart/2005/8/layout/target3"/>
    <dgm:cxn modelId="{87691600-37DE-42E1-A999-E6D249D0D2C4}" type="presParOf" srcId="{71045F8C-00FA-488E-A7BD-E2E6753D979D}" destId="{BC35EE03-4121-4EF9-923D-7CB6D30D358D}" srcOrd="2" destOrd="0" presId="urn:microsoft.com/office/officeart/2005/8/layout/target3"/>
    <dgm:cxn modelId="{47AD0CB5-11DF-418A-8CAC-EB4488EB969A}" type="presParOf" srcId="{71045F8C-00FA-488E-A7BD-E2E6753D979D}" destId="{C95EEA27-3CBF-4645-A92D-9D8AF5C1CBFC}" srcOrd="3" destOrd="0" presId="urn:microsoft.com/office/officeart/2005/8/layout/target3"/>
    <dgm:cxn modelId="{80DAA608-5F12-4539-B426-85168512A128}" type="presParOf" srcId="{71045F8C-00FA-488E-A7BD-E2E6753D979D}" destId="{851BB866-B6AE-4566-893F-4C635BA974FC}" srcOrd="4" destOrd="0" presId="urn:microsoft.com/office/officeart/2005/8/layout/target3"/>
    <dgm:cxn modelId="{C306560D-3F48-4050-B202-D42946000B33}" type="presParOf" srcId="{71045F8C-00FA-488E-A7BD-E2E6753D979D}" destId="{643EA938-EDE0-4533-ACCC-D2BD6F3A527C}" srcOrd="5" destOrd="0" presId="urn:microsoft.com/office/officeart/2005/8/layout/target3"/>
    <dgm:cxn modelId="{E70AC5D2-3B65-4242-9B7B-E96C03B84FDB}" type="presParOf" srcId="{71045F8C-00FA-488E-A7BD-E2E6753D979D}" destId="{92F31B18-D66D-4CC7-89B9-378928DE877D}" srcOrd="6" destOrd="0" presId="urn:microsoft.com/office/officeart/2005/8/layout/target3"/>
    <dgm:cxn modelId="{690E0758-EC20-4C8E-B02B-CEC76ED169D8}" type="presParOf" srcId="{71045F8C-00FA-488E-A7BD-E2E6753D979D}" destId="{902074E1-B931-4618-97F1-FADBE82E9C3C}" srcOrd="7" destOrd="0" presId="urn:microsoft.com/office/officeart/2005/8/layout/target3"/>
    <dgm:cxn modelId="{D12A96B8-49F5-4C88-9433-F1EBF91D2955}" type="presParOf" srcId="{71045F8C-00FA-488E-A7BD-E2E6753D979D}" destId="{A3817367-F2BC-482F-8832-FA00B51DCCF3}" srcOrd="8" destOrd="0" presId="urn:microsoft.com/office/officeart/2005/8/layout/target3"/>
    <dgm:cxn modelId="{3249F780-2845-45FC-A6DD-863B8A50417F}" type="presParOf" srcId="{71045F8C-00FA-488E-A7BD-E2E6753D979D}" destId="{626ABFF6-56C8-4386-B662-68EC364EED9D}" srcOrd="9" destOrd="0" presId="urn:microsoft.com/office/officeart/2005/8/layout/target3"/>
    <dgm:cxn modelId="{E2A9C421-F7A2-4099-818E-D2498EB420DD}" type="presParOf" srcId="{71045F8C-00FA-488E-A7BD-E2E6753D979D}" destId="{6DB11F1C-D028-4800-9625-6611CA9DE6D4}" srcOrd="10" destOrd="0" presId="urn:microsoft.com/office/officeart/2005/8/layout/target3"/>
    <dgm:cxn modelId="{9715E868-9FE8-423D-AB31-543BA805C93B}" type="presParOf" srcId="{71045F8C-00FA-488E-A7BD-E2E6753D979D}" destId="{CDED6FE3-AD8F-4ACC-B6B8-710EDDD97598}" srcOrd="11" destOrd="0" presId="urn:microsoft.com/office/officeart/2005/8/layout/target3"/>
    <dgm:cxn modelId="{7116B212-6F1C-4F0F-8E96-C8D07F8EF56F}" type="presParOf" srcId="{71045F8C-00FA-488E-A7BD-E2E6753D979D}" destId="{397AC6D7-84A6-4150-958F-83C92D9ACF38}" srcOrd="12" destOrd="0" presId="urn:microsoft.com/office/officeart/2005/8/layout/target3"/>
    <dgm:cxn modelId="{1B0CB413-B337-4FE6-93D7-6E4E24BDE4F8}" type="presParOf" srcId="{71045F8C-00FA-488E-A7BD-E2E6753D979D}" destId="{D7419528-33A6-416D-9E64-B3F7915C5149}" srcOrd="13" destOrd="0" presId="urn:microsoft.com/office/officeart/2005/8/layout/target3"/>
    <dgm:cxn modelId="{B3D1C88C-56FD-443F-82EA-4A9B1CA08A5B}" type="presParOf" srcId="{71045F8C-00FA-488E-A7BD-E2E6753D979D}" destId="{97289DF2-90F4-4EC2-A9FC-633B00BAB610}" srcOrd="14" destOrd="0" presId="urn:microsoft.com/office/officeart/2005/8/layout/target3"/>
    <dgm:cxn modelId="{034BDDD2-ACD2-416B-A9AA-317E38656E4A}" type="presParOf" srcId="{71045F8C-00FA-488E-A7BD-E2E6753D979D}" destId="{234EBA9D-95B4-4C20-A84E-6F65F1085DC6}" srcOrd="15" destOrd="0" presId="urn:microsoft.com/office/officeart/2005/8/layout/target3"/>
    <dgm:cxn modelId="{6DED0B40-67EF-4220-85FE-2F83C1BFD7AE}" type="presParOf" srcId="{71045F8C-00FA-488E-A7BD-E2E6753D979D}" destId="{12255512-213F-41DF-90A6-8B4CD74A2B52}" srcOrd="16" destOrd="0" presId="urn:microsoft.com/office/officeart/2005/8/layout/target3"/>
    <dgm:cxn modelId="{123A937A-624F-453B-BF8F-14BB2FD81676}" type="presParOf" srcId="{71045F8C-00FA-488E-A7BD-E2E6753D979D}" destId="{50C2F88D-8688-44C2-A854-691F34009D3B}" srcOrd="17" destOrd="0" presId="urn:microsoft.com/office/officeart/2005/8/layout/target3"/>
    <dgm:cxn modelId="{54806788-121C-4711-AB18-D20451BB4F5C}" type="presParOf" srcId="{71045F8C-00FA-488E-A7BD-E2E6753D979D}" destId="{4D19AB04-24FA-40C2-B203-52AE3D15E171}" srcOrd="18" destOrd="0" presId="urn:microsoft.com/office/officeart/2005/8/layout/target3"/>
    <dgm:cxn modelId="{18FCCD9D-89B6-41B7-92EE-53A3F8215A6B}" type="presParOf" srcId="{71045F8C-00FA-488E-A7BD-E2E6753D979D}" destId="{832BF48F-0145-4429-9E02-8FCA946CCE9E}" srcOrd="19" destOrd="0" presId="urn:microsoft.com/office/officeart/2005/8/layout/target3"/>
    <dgm:cxn modelId="{46F5B6D0-6573-4655-9DB2-F39888650780}" type="presParOf" srcId="{71045F8C-00FA-488E-A7BD-E2E6753D979D}" destId="{E7297F21-D4FD-4A41-AE58-814D01A6B5E7}" srcOrd="20" destOrd="0" presId="urn:microsoft.com/office/officeart/2005/8/layout/target3"/>
    <dgm:cxn modelId="{1A413BDE-372C-4BC8-A9F8-5B4D5779BD35}" type="presParOf" srcId="{71045F8C-00FA-488E-A7BD-E2E6753D979D}" destId="{F69A1436-182C-465B-AD7F-FE48E0C090C1}" srcOrd="21" destOrd="0" presId="urn:microsoft.com/office/officeart/2005/8/layout/target3"/>
    <dgm:cxn modelId="{725D85C1-DE44-498F-89BD-C665CBA2196D}" type="presParOf" srcId="{71045F8C-00FA-488E-A7BD-E2E6753D979D}" destId="{AA41A67C-3D3F-4AE9-9E0F-5D7F7BB2E741}" srcOrd="22" destOrd="0" presId="urn:microsoft.com/office/officeart/2005/8/layout/target3"/>
    <dgm:cxn modelId="{91DDC6C4-E803-4CA3-AB4F-2E029F59AC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EB90BBE7-F744-4988-8E2D-7CFC64D31A5D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36DE0B7-BAC1-45DD-A6A8-5A599BC0F3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174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Tažením objektu přemísti jednotlivé látky ke správné skupině. </a:t>
            </a:r>
          </a:p>
        </p:txBody>
      </p:sp>
      <p:sp>
        <p:nvSpPr>
          <p:cNvPr id="3174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DC70B31-6B22-44C4-B246-90E3B57B2BF2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F9D0DD-FB46-4F8E-9F0E-F15405450A4B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535089-85AE-4E74-9375-967402FFBB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7C16970-A6BB-4A5F-85E5-D4B6C4D36219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62BFA0-D9F1-4D4C-BECA-CF859CF5A5D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55304D-6E02-4645-8904-29D9773867A8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D8697B-385F-407E-9012-777DFD34F14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5AEF12-1EB8-4FF0-B986-D6F325A7C551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F8A4AF-0637-4DB9-86C7-FDF3F916C9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33E013-C0E5-4FE7-B6AC-3A3C9B4BDEFB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BE74687-C5C3-48C8-A0A9-48DDDDB026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6C2D7C-5EEB-452C-972A-7EB7FFECCB80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A757AF-97D8-49DB-988B-4955DB01A0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69309-9319-4F74-BEB9-92909F38FF1F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04D1D6-FA7A-4715-968E-7FFDF0E5E2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330EBF-9004-4F71-82E8-D08A6DECBFA4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38A5F7-EA2A-4691-A72E-0B24EA925A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ED58E5-B207-439C-B207-26DD24D1C9D2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21A01C-FE0F-49CE-B5ED-5C91FAEC59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E1A35E-4117-464B-824D-402CB4A2F59C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978C12-C237-43B9-B447-627234212F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E151AA-2536-4D9C-ADBE-7113EA8DADCD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D50820-D092-4126-B936-66DD9B766D8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132E10-E91E-4E64-921C-D113F3583581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0B840D-2EB9-4F39-803D-CF5F8D38BD8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115DC-5395-4CB1-BE42-2A3AE48B3215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A3675F-0B5F-491E-8BC9-443F9F997E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D65E63-1252-4424-8F61-4592D8064558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90D47-F840-4524-948A-7CD3B279E5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D27DA0-FB86-4F9A-BB5A-9790B338E066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E8389E-6104-44E5-BA98-C303753254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6834F-B48E-4B51-98C2-270C6738E6CA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A6806A-25A4-424C-891F-CA2ED1BE74C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7C05E9-6B72-4C06-99B4-F9EE3055AD3B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169907-BE18-47D9-80C3-EC306661D9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786471-AAE5-42E7-A8BD-209E7285EA5C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01113-982D-4131-9CDF-37D0C5A6A11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6F9B33-285D-4F89-A653-8A4BB705939F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9C2690-7706-4C9F-8659-203BFAAA41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0EC441-70CB-404D-A494-611CC7C41A36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6DC900-E33C-4929-9280-D5285EC32C6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09FACB-8DA2-4A3F-9680-F8BAA49C2F9B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07CDC-C512-417C-9B2F-E9FE3760A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B5594E-ADA7-479C-B862-4CD8F0915DA6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28412F-499B-4204-826A-69149CEAD1C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86106D99-93AE-45D6-8E48-5BA0B3D94D00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8B455E0-64FF-47CF-AD63-B1AD0C8105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5" r:id="rId1"/>
    <p:sldLayoutId id="2147483696" r:id="rId2"/>
    <p:sldLayoutId id="2147483697" r:id="rId3"/>
    <p:sldLayoutId id="2147483683" r:id="rId4"/>
    <p:sldLayoutId id="2147483698" r:id="rId5"/>
    <p:sldLayoutId id="2147483682" r:id="rId6"/>
    <p:sldLayoutId id="2147483699" r:id="rId7"/>
    <p:sldLayoutId id="2147483700" r:id="rId8"/>
    <p:sldLayoutId id="2147483701" r:id="rId9"/>
    <p:sldLayoutId id="2147483681" r:id="rId10"/>
    <p:sldLayoutId id="2147483702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331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5D7A0E06-97DE-4AB0-B441-E0CD375A32FE}" type="datetimeFigureOut">
              <a:rPr lang="cs-CZ"/>
              <a:pPr>
                <a:defRPr/>
              </a:pPr>
              <a:t>13.3.2012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+mn-lt"/>
              </a:defRPr>
            </a:lvl1pPr>
          </a:lstStyle>
          <a:p>
            <a:pPr>
              <a:defRPr/>
            </a:pPr>
            <a:fld id="{429E951F-9EC2-43DA-85E6-23AFFDD3105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3" r:id="rId2"/>
    <p:sldLayoutId id="2147483692" r:id="rId3"/>
    <p:sldLayoutId id="2147483691" r:id="rId4"/>
    <p:sldLayoutId id="2147483690" r:id="rId5"/>
    <p:sldLayoutId id="2147483689" r:id="rId6"/>
    <p:sldLayoutId id="2147483688" r:id="rId7"/>
    <p:sldLayoutId id="2147483687" r:id="rId8"/>
    <p:sldLayoutId id="2147483686" r:id="rId9"/>
    <p:sldLayoutId id="2147483685" r:id="rId10"/>
    <p:sldLayoutId id="2147483684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26626" name="Picture 2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2051050" y="317500"/>
            <a:ext cx="5402263" cy="104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524000" y="1397000"/>
          <a:ext cx="6096000" cy="2936875"/>
        </p:xfrm>
        <a:graphic>
          <a:graphicData uri="http://schemas.openxmlformats.org/drawingml/2006/table">
            <a:tbl>
              <a:tblPr bandRow="1">
                <a:tableStyleId>{69CF1AB2-1976-4502-BF36-3FF5EA218861}</a:tableStyleId>
              </a:tblPr>
              <a:tblGrid>
                <a:gridCol w="3048000"/>
                <a:gridCol w="3048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7.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sešit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Cíl</a:t>
                      </a:r>
                      <a:r>
                        <a:rPr lang="cs-CZ" baseline="0" dirty="0" smtClean="0"/>
                        <a:t>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podporuje aktivní zopakování učiva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Látky třídí žáci do sešitu do předem připravené tabulky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3200" dirty="0" smtClean="0">
                <a:solidFill>
                  <a:srgbClr val="FFC000"/>
                </a:solidFill>
              </a:rPr>
              <a:t>Fyzika 6.ročník                          </a:t>
            </a:r>
            <a:endParaRPr lang="cs-CZ" sz="3200" dirty="0">
              <a:solidFill>
                <a:srgbClr val="FFC000"/>
              </a:solidFill>
            </a:endParaRPr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algn="r"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4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Skupenství procvičení</a:t>
            </a:r>
            <a:endParaRPr lang="cs-CZ" sz="4400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endParaRPr lang="cs-CZ"/>
          </a:p>
        </p:txBody>
      </p:sp>
      <p:pic>
        <p:nvPicPr>
          <p:cNvPr id="29698" name="Picture 4" descr="C:\Users\Krejsová\AppData\Local\Microsoft\Windows\Temporary Internet Files\Content.IE5\AM1I8PN9\MC90037132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52975" y="3321050"/>
            <a:ext cx="1803400" cy="72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6" descr="C:\Users\Krejsová\AppData\Local\Microsoft\Windows\Temporary Internet Files\Content.IE5\DZT9SFDF\MP900313963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95513" y="2147888"/>
            <a:ext cx="1814512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8" descr="C:\Users\Krejsová\AppData\Local\Microsoft\Windows\Temporary Internet Files\Content.IE5\S7687CZ2\MC900296100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50825" y="836613"/>
            <a:ext cx="2417763" cy="210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9" descr="C:\Users\Krejsová\AppData\Local\Microsoft\Windows\Temporary Internet Files\Content.IE5\8XSBF7KV\MC900370726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55650" y="3435350"/>
            <a:ext cx="1439863" cy="3125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2" name="TextovéPole 3"/>
          <p:cNvSpPr txBox="1">
            <a:spLocks noChangeArrowheads="1"/>
          </p:cNvSpPr>
          <p:nvPr/>
        </p:nvSpPr>
        <p:spPr bwMode="auto">
          <a:xfrm>
            <a:off x="1200150" y="4737100"/>
            <a:ext cx="550863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latin typeface="Franklin Gothic Book"/>
              </a:rPr>
              <a:t>O</a:t>
            </a:r>
            <a:r>
              <a:rPr lang="cs-CZ" sz="2800" b="1" baseline="-25000">
                <a:latin typeface="Franklin Gothic Book"/>
              </a:rPr>
              <a:t>2</a:t>
            </a:r>
          </a:p>
        </p:txBody>
      </p:sp>
      <p:pic>
        <p:nvPicPr>
          <p:cNvPr id="29703" name="Picture 2" descr="C:\Users\Krejsová\AppData\Local\Microsoft\Windows\Temporary Internet Files\Content.IE5\8XSBF7KV\MC900090177[1].wmf"/>
          <p:cNvPicPr>
            <a:picLocks noGrp="1" noChangeAspect="1" noChangeArrowheads="1"/>
          </p:cNvPicPr>
          <p:nvPr>
            <p:ph idx="1"/>
          </p:nvPr>
        </p:nvPicPr>
        <p:blipFill>
          <a:blip r:embed="rId6"/>
          <a:srcRect/>
          <a:stretch>
            <a:fillRect/>
          </a:stretch>
        </p:blipFill>
        <p:spPr>
          <a:xfrm>
            <a:off x="6443663" y="4508500"/>
            <a:ext cx="2624137" cy="2052638"/>
          </a:xfrm>
        </p:spPr>
      </p:pic>
      <p:pic>
        <p:nvPicPr>
          <p:cNvPr id="29704" name="Picture 12" descr="C:\Users\Krejsová\AppData\Local\Microsoft\Windows\Temporary Internet Files\Content.IE5\S7687CZ2\MP900406726[1].jpg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711575" y="549275"/>
            <a:ext cx="1509713" cy="2265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5" name="Picture 13" descr="C:\Users\Krejsová\AppData\Local\Microsoft\Windows\Temporary Internet Files\Content.IE5\S7687CZ2\MC900441752[1]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2668588" y="4152900"/>
            <a:ext cx="2084387" cy="2084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6" name="Picture 15" descr="C:\Users\Krejsová\AppData\Local\Microsoft\Windows\Temporary Internet Files\Content.IE5\AM1I8PN9\MC900437269[1].jpg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732588" y="627063"/>
            <a:ext cx="1897062" cy="252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7" name="Picture 16" descr="C:\Users\Krejsová\AppData\Local\Microsoft\Windows\Temporary Internet Files\Content.IE5\DZT9SFDF\MC900412784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5060950" y="4276725"/>
            <a:ext cx="1314450" cy="199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625" y="457200"/>
            <a:ext cx="8686800" cy="84137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400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Roztřiď látky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5092700" y="5240338"/>
            <a:ext cx="1495425" cy="1008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krev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931025" y="5240338"/>
            <a:ext cx="1368425" cy="1008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olej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6588125" y="2492375"/>
            <a:ext cx="2160588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helium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2163763" y="3787775"/>
            <a:ext cx="2439987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modelína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2771775" y="2492375"/>
            <a:ext cx="1804988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pára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4759325" y="2492375"/>
            <a:ext cx="1612900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ocel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4284663" y="1281113"/>
            <a:ext cx="1881187" cy="1008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dřevo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6877050" y="3789363"/>
            <a:ext cx="1689100" cy="1008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nafta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388" y="1254125"/>
            <a:ext cx="1584325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led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4759325" y="3787775"/>
            <a:ext cx="1973263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vzduch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6372225" y="1244600"/>
            <a:ext cx="1512888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rtuť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908175" y="1254125"/>
            <a:ext cx="2159000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voda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852613" y="5240338"/>
            <a:ext cx="3062287" cy="1008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o</a:t>
            </a:r>
            <a:r>
              <a:rPr lang="cs-CZ" sz="4000" dirty="0">
                <a:solidFill>
                  <a:schemeClr val="bg1"/>
                </a:solidFill>
              </a:rPr>
              <a:t>xid uhličitý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54000" y="5240338"/>
            <a:ext cx="1435100" cy="10080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džus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19" name="Zaoblený obdélník 18"/>
          <p:cNvSpPr/>
          <p:nvPr/>
        </p:nvSpPr>
        <p:spPr>
          <a:xfrm>
            <a:off x="428625" y="3787775"/>
            <a:ext cx="1479550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sklo</a:t>
            </a:r>
            <a:endParaRPr lang="cs-CZ" sz="4000" dirty="0">
              <a:solidFill>
                <a:schemeClr val="bg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415925" y="2492375"/>
            <a:ext cx="2159000" cy="1008063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4000" dirty="0">
                <a:solidFill>
                  <a:schemeClr val="bg1"/>
                </a:solidFill>
              </a:rPr>
              <a:t>kyslík</a:t>
            </a:r>
            <a:endParaRPr lang="cs-CZ" sz="4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Zkontroluj si řešení:</a:t>
            </a:r>
            <a:endParaRPr lang="cs-CZ" dirty="0"/>
          </a:p>
        </p:txBody>
      </p:sp>
      <p:sp>
        <p:nvSpPr>
          <p:cNvPr id="32770" name="TextovéPole 3"/>
          <p:cNvSpPr txBox="1">
            <a:spLocks noChangeArrowheads="1"/>
          </p:cNvSpPr>
          <p:nvPr/>
        </p:nvSpPr>
        <p:spPr bwMode="auto">
          <a:xfrm>
            <a:off x="539750" y="1773238"/>
            <a:ext cx="6751638" cy="522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Pevné látky: led, dřevo, ocel, sklo, modelína</a:t>
            </a:r>
          </a:p>
        </p:txBody>
      </p:sp>
      <p:sp>
        <p:nvSpPr>
          <p:cNvPr id="32771" name="TextovéPole 4"/>
          <p:cNvSpPr txBox="1">
            <a:spLocks noChangeArrowheads="1"/>
          </p:cNvSpPr>
          <p:nvPr/>
        </p:nvSpPr>
        <p:spPr bwMode="auto">
          <a:xfrm>
            <a:off x="684213" y="2636838"/>
            <a:ext cx="72421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Kapalné látky: voda, rtuť, nafta, džus, krev, olej</a:t>
            </a:r>
          </a:p>
        </p:txBody>
      </p:sp>
      <p:sp>
        <p:nvSpPr>
          <p:cNvPr id="32772" name="TextovéPole 5"/>
          <p:cNvSpPr txBox="1">
            <a:spLocks noChangeArrowheads="1"/>
          </p:cNvSpPr>
          <p:nvPr/>
        </p:nvSpPr>
        <p:spPr bwMode="auto">
          <a:xfrm>
            <a:off x="431800" y="3860800"/>
            <a:ext cx="871220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Franklin Gothic Book"/>
              </a:rPr>
              <a:t>Plynné látky: kyslík, pára, helium, vzduch, oxid uhličitý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379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Ilustrace: </a:t>
            </a:r>
            <a:r>
              <a:rPr lang="cs-CZ" smtClean="0">
                <a:hlinkClick r:id="rId2"/>
              </a:rPr>
              <a:t>www.office.microsoft.com</a:t>
            </a:r>
            <a:endParaRPr lang="cs-CZ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338</TotalTime>
  <Words>87</Words>
  <Application>Microsoft Office PowerPoint</Application>
  <PresentationFormat>Předvádění na obrazovce (4:3)</PresentationFormat>
  <Paragraphs>35</Paragraphs>
  <Slides>7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Šablona návrhu</vt:lpstr>
      </vt:variant>
      <vt:variant>
        <vt:i4>10</vt:i4>
      </vt:variant>
      <vt:variant>
        <vt:lpstr>Nadpisy snímků</vt:lpstr>
      </vt:variant>
      <vt:variant>
        <vt:i4>7</vt:i4>
      </vt:variant>
    </vt:vector>
  </HeadingPairs>
  <TitlesOfParts>
    <vt:vector size="22" baseType="lpstr">
      <vt:lpstr>Franklin Gothic Book</vt:lpstr>
      <vt:lpstr>Arial</vt:lpstr>
      <vt:lpstr>Franklin Gothic Medium</vt:lpstr>
      <vt:lpstr>Wingdings 2</vt:lpstr>
      <vt:lpstr>Calibri</vt:lpstr>
      <vt:lpstr>Cesta</vt:lpstr>
      <vt:lpstr>Motiv sady Office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ROZTŘIĎ LÁTKY</vt:lpstr>
      <vt:lpstr>Snímek 6</vt:lpstr>
      <vt:lpstr>Snímek 7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Krejsová</dc:creator>
  <cp:lastModifiedBy>Maminka</cp:lastModifiedBy>
  <cp:revision>19</cp:revision>
  <dcterms:created xsi:type="dcterms:W3CDTF">2011-11-10T15:59:04Z</dcterms:created>
  <dcterms:modified xsi:type="dcterms:W3CDTF">2012-03-13T14:52:57Z</dcterms:modified>
</cp:coreProperties>
</file>