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62" r:id="rId4"/>
    <p:sldId id="264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smtClean="0"/>
            <a:t>: Mgr</a:t>
          </a:r>
          <a:r>
            <a:rPr lang="cs-CZ" dirty="0" smtClean="0"/>
            <a:t>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Vzorce oxidů </a:t>
          </a:r>
          <a:r>
            <a:rPr lang="cs-CZ" smtClean="0"/>
            <a:t>a halogenidů 1 A,B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_INOVACE_04_Vzorce oxidů </a:t>
          </a:r>
          <a:r>
            <a:rPr lang="cs-CZ" smtClean="0"/>
            <a:t>a halogenidů 1 A,B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smtClean="0"/>
            <a:t>: Mgr</a:t>
          </a:r>
          <a:r>
            <a:rPr lang="cs-CZ" sz="1400" kern="1200" dirty="0" smtClean="0"/>
            <a:t>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_INOVACE_04_Vzorce oxidů </a:t>
          </a:r>
          <a:r>
            <a:rPr lang="cs-CZ" sz="1400" kern="1200" smtClean="0"/>
            <a:t>a halogenidů 1 A,B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Vzorce oxidů </a:t>
          </a:r>
          <a:r>
            <a:rPr lang="cs-CZ" sz="1400" kern="1200" smtClean="0"/>
            <a:t>a halogenidů 1 A,B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7734069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9445398"/>
              </p:ext>
            </p:extLst>
          </p:nvPr>
        </p:nvGraphicFramePr>
        <p:xfrm>
          <a:off x="1524000" y="1397000"/>
          <a:ext cx="6096000" cy="4307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list(prezentace</a:t>
                      </a:r>
                      <a:r>
                        <a:rPr lang="cs-CZ" baseline="0" dirty="0" smtClean="0"/>
                        <a:t> pro interaktivní tabuli, test)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Periodická</a:t>
                      </a:r>
                      <a:r>
                        <a:rPr lang="cs-CZ" baseline="0" dirty="0" smtClean="0"/>
                        <a:t> soustava prvků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Cíl </a:t>
                      </a:r>
                      <a:r>
                        <a:rPr lang="cs-CZ" dirty="0" smtClean="0"/>
                        <a:t>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Procvičování,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podporuje aktivní zopakování učiva s použitím interaktivní tabule</a:t>
                      </a:r>
                      <a:r>
                        <a:rPr lang="cs-CZ" baseline="0" dirty="0" smtClean="0"/>
                        <a:t> nebo zadání v tištění formě ve variantě A a B.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názvu žáci doplní vzorec, ke vzorci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název sloučeniny. Periodickou</a:t>
                      </a:r>
                      <a:r>
                        <a:rPr lang="cs-CZ" baseline="0" dirty="0" smtClean="0"/>
                        <a:t> soustavu prvků žáci smí použít jen při kontrole samostatné práce.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620688" y="112197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172" y="836712"/>
            <a:ext cx="9043385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1520" y="296863"/>
            <a:ext cx="7798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Obsah</a:t>
            </a:r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5" y="1052736"/>
            <a:ext cx="9039463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32656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7741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461538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rchiv autorky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364</TotalTime>
  <Words>139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55</cp:revision>
  <dcterms:created xsi:type="dcterms:W3CDTF">2011-08-21T15:31:45Z</dcterms:created>
  <dcterms:modified xsi:type="dcterms:W3CDTF">2011-11-27T17:06:57Z</dcterms:modified>
</cp:coreProperties>
</file>