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1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VY_52_INOVACE_05_Hra Rozmanitost v přírodě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Rozmanitost v přírodě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D4085C-46F4-44D7-856F-9E32FE562269}" type="presOf" srcId="{EBC41103-E2E5-4D48-9B4B-425520D3D098}" destId="{F969C235-9271-4D34-B740-D627A121CAD0}" srcOrd="1" destOrd="0" presId="urn:microsoft.com/office/officeart/2005/8/layout/target3"/>
    <dgm:cxn modelId="{29F55889-6B86-4CD3-B673-6AB33AB13ABE}" type="presOf" srcId="{019433A1-1324-4DE1-9E6F-32B851095F74}" destId="{E7297F21-D4FD-4A41-AE58-814D01A6B5E7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F5565928-7E14-45AE-BB1F-D4A822F6FF67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93ECFA7-4420-4279-AC2B-A606FF95F21F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15EB224-904D-4283-9D52-A6C9F5456A8E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9794065-5941-4BF6-8382-D68D0FFEF99A}" type="presOf" srcId="{C73C7642-F245-4585-8F88-243F9FAEF6CA}" destId="{97289DF2-90F4-4EC2-A9FC-633B00BAB610}" srcOrd="0" destOrd="0" presId="urn:microsoft.com/office/officeart/2005/8/layout/target3"/>
    <dgm:cxn modelId="{4CE3F5F9-020F-47D4-A31D-7DAB4BCF16E9}" type="presOf" srcId="{DAEA276B-ECF9-46F6-A7D3-4693B2D32BC4}" destId="{CDED6FE3-AD8F-4ACC-B6B8-710EDDD97598}" srcOrd="0" destOrd="0" presId="urn:microsoft.com/office/officeart/2005/8/layout/target3"/>
    <dgm:cxn modelId="{2AB89C99-A0C2-4B63-8FEF-850A2C450029}" type="presOf" srcId="{C73C7642-F245-4585-8F88-243F9FAEF6CA}" destId="{AA41A67C-3D3F-4AE9-9E0F-5D7F7BB2E741}" srcOrd="1" destOrd="0" presId="urn:microsoft.com/office/officeart/2005/8/layout/target3"/>
    <dgm:cxn modelId="{41AB9C89-79AF-405E-A503-0332444FA0F8}" type="presOf" srcId="{FBBFC3EA-9D9D-4F3A-BEA6-9C2C0E46BF20}" destId="{832BF48F-0145-4429-9E02-8FCA946CCE9E}" srcOrd="1" destOrd="0" presId="urn:microsoft.com/office/officeart/2005/8/layout/target3"/>
    <dgm:cxn modelId="{FC57106D-2199-443B-A1FD-CBB8ECADBF5B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CE570B9-07EF-4098-AA8B-F8C176060721}" type="presOf" srcId="{019433A1-1324-4DE1-9E6F-32B851095F74}" destId="{A3817367-F2BC-482F-8832-FA00B51DCCF3}" srcOrd="0" destOrd="0" presId="urn:microsoft.com/office/officeart/2005/8/layout/target3"/>
    <dgm:cxn modelId="{2363A1B7-EFDC-41C0-A49A-294B67D3709E}" type="presOf" srcId="{39F8B381-5807-488E-AC22-73DD4140ED4A}" destId="{71045F8C-00FA-488E-A7BD-E2E6753D979D}" srcOrd="0" destOrd="0" presId="urn:microsoft.com/office/officeart/2005/8/layout/target3"/>
    <dgm:cxn modelId="{3B80819B-5187-4F79-A7A1-6A07B99ADA25}" type="presOf" srcId="{EBC41103-E2E5-4D48-9B4B-425520D3D098}" destId="{50C2F88D-8688-44C2-A854-691F34009D3B}" srcOrd="0" destOrd="0" presId="urn:microsoft.com/office/officeart/2005/8/layout/target3"/>
    <dgm:cxn modelId="{6C14E10F-118B-408B-8B90-54F434674B84}" type="presParOf" srcId="{71045F8C-00FA-488E-A7BD-E2E6753D979D}" destId="{3577EC6B-C980-4F34-8C69-4365E7B8FC8C}" srcOrd="0" destOrd="0" presId="urn:microsoft.com/office/officeart/2005/8/layout/target3"/>
    <dgm:cxn modelId="{AF372900-2CE4-452A-86E7-22F22F0FF057}" type="presParOf" srcId="{71045F8C-00FA-488E-A7BD-E2E6753D979D}" destId="{6940EB87-DC1D-4BC3-9408-9AC2E1FFC039}" srcOrd="1" destOrd="0" presId="urn:microsoft.com/office/officeart/2005/8/layout/target3"/>
    <dgm:cxn modelId="{5BE20262-4FC9-437F-977E-4E437D7AB1B7}" type="presParOf" srcId="{71045F8C-00FA-488E-A7BD-E2E6753D979D}" destId="{BC35EE03-4121-4EF9-923D-7CB6D30D358D}" srcOrd="2" destOrd="0" presId="urn:microsoft.com/office/officeart/2005/8/layout/target3"/>
    <dgm:cxn modelId="{92DCFA9F-842C-4FD0-B0E9-6FA89A6305FB}" type="presParOf" srcId="{71045F8C-00FA-488E-A7BD-E2E6753D979D}" destId="{C95EEA27-3CBF-4645-A92D-9D8AF5C1CBFC}" srcOrd="3" destOrd="0" presId="urn:microsoft.com/office/officeart/2005/8/layout/target3"/>
    <dgm:cxn modelId="{3243F27F-0F5A-4AC4-B157-9463001959ED}" type="presParOf" srcId="{71045F8C-00FA-488E-A7BD-E2E6753D979D}" destId="{851BB866-B6AE-4566-893F-4C635BA974FC}" srcOrd="4" destOrd="0" presId="urn:microsoft.com/office/officeart/2005/8/layout/target3"/>
    <dgm:cxn modelId="{83D8EA47-A893-4EEA-9139-58B584A45F2E}" type="presParOf" srcId="{71045F8C-00FA-488E-A7BD-E2E6753D979D}" destId="{643EA938-EDE0-4533-ACCC-D2BD6F3A527C}" srcOrd="5" destOrd="0" presId="urn:microsoft.com/office/officeart/2005/8/layout/target3"/>
    <dgm:cxn modelId="{94EF4570-8407-4A09-9DA2-077AACD7416E}" type="presParOf" srcId="{71045F8C-00FA-488E-A7BD-E2E6753D979D}" destId="{92F31B18-D66D-4CC7-89B9-378928DE877D}" srcOrd="6" destOrd="0" presId="urn:microsoft.com/office/officeart/2005/8/layout/target3"/>
    <dgm:cxn modelId="{18A8B8D3-9509-42F1-BE1E-952289E356A5}" type="presParOf" srcId="{71045F8C-00FA-488E-A7BD-E2E6753D979D}" destId="{902074E1-B931-4618-97F1-FADBE82E9C3C}" srcOrd="7" destOrd="0" presId="urn:microsoft.com/office/officeart/2005/8/layout/target3"/>
    <dgm:cxn modelId="{88D3B62E-49FC-421F-BBE2-2153068AD960}" type="presParOf" srcId="{71045F8C-00FA-488E-A7BD-E2E6753D979D}" destId="{A3817367-F2BC-482F-8832-FA00B51DCCF3}" srcOrd="8" destOrd="0" presId="urn:microsoft.com/office/officeart/2005/8/layout/target3"/>
    <dgm:cxn modelId="{A35FE475-26F9-4CC1-AF7C-9C9B35FEF1B4}" type="presParOf" srcId="{71045F8C-00FA-488E-A7BD-E2E6753D979D}" destId="{626ABFF6-56C8-4386-B662-68EC364EED9D}" srcOrd="9" destOrd="0" presId="urn:microsoft.com/office/officeart/2005/8/layout/target3"/>
    <dgm:cxn modelId="{E5F83E66-419D-4792-8879-013AD808A5DF}" type="presParOf" srcId="{71045F8C-00FA-488E-A7BD-E2E6753D979D}" destId="{6DB11F1C-D028-4800-9625-6611CA9DE6D4}" srcOrd="10" destOrd="0" presId="urn:microsoft.com/office/officeart/2005/8/layout/target3"/>
    <dgm:cxn modelId="{C24285A2-0847-4224-A00C-94D4039EA3DA}" type="presParOf" srcId="{71045F8C-00FA-488E-A7BD-E2E6753D979D}" destId="{CDED6FE3-AD8F-4ACC-B6B8-710EDDD97598}" srcOrd="11" destOrd="0" presId="urn:microsoft.com/office/officeart/2005/8/layout/target3"/>
    <dgm:cxn modelId="{DBA0ED91-07F3-43AD-B6C0-8C3CD6398E72}" type="presParOf" srcId="{71045F8C-00FA-488E-A7BD-E2E6753D979D}" destId="{397AC6D7-84A6-4150-958F-83C92D9ACF38}" srcOrd="12" destOrd="0" presId="urn:microsoft.com/office/officeart/2005/8/layout/target3"/>
    <dgm:cxn modelId="{E8FD60D2-5986-4BEA-826C-B5F4A7E3160E}" type="presParOf" srcId="{71045F8C-00FA-488E-A7BD-E2E6753D979D}" destId="{D7419528-33A6-416D-9E64-B3F7915C5149}" srcOrd="13" destOrd="0" presId="urn:microsoft.com/office/officeart/2005/8/layout/target3"/>
    <dgm:cxn modelId="{923257FC-1D30-4D7C-A3F2-8C5152180939}" type="presParOf" srcId="{71045F8C-00FA-488E-A7BD-E2E6753D979D}" destId="{97289DF2-90F4-4EC2-A9FC-633B00BAB610}" srcOrd="14" destOrd="0" presId="urn:microsoft.com/office/officeart/2005/8/layout/target3"/>
    <dgm:cxn modelId="{6DD07B6E-476B-431F-8F28-384FF6D2CAB8}" type="presParOf" srcId="{71045F8C-00FA-488E-A7BD-E2E6753D979D}" destId="{234EBA9D-95B4-4C20-A84E-6F65F1085DC6}" srcOrd="15" destOrd="0" presId="urn:microsoft.com/office/officeart/2005/8/layout/target3"/>
    <dgm:cxn modelId="{59127CE2-0C04-4A5A-A0A2-F6EEB6FF9B9C}" type="presParOf" srcId="{71045F8C-00FA-488E-A7BD-E2E6753D979D}" destId="{12255512-213F-41DF-90A6-8B4CD74A2B52}" srcOrd="16" destOrd="0" presId="urn:microsoft.com/office/officeart/2005/8/layout/target3"/>
    <dgm:cxn modelId="{75756AD0-D9E4-4AAC-ACEA-0719EE05722E}" type="presParOf" srcId="{71045F8C-00FA-488E-A7BD-E2E6753D979D}" destId="{50C2F88D-8688-44C2-A854-691F34009D3B}" srcOrd="17" destOrd="0" presId="urn:microsoft.com/office/officeart/2005/8/layout/target3"/>
    <dgm:cxn modelId="{88EBC404-E8FE-414C-8161-2030C489AE77}" type="presParOf" srcId="{71045F8C-00FA-488E-A7BD-E2E6753D979D}" destId="{4D19AB04-24FA-40C2-B203-52AE3D15E171}" srcOrd="18" destOrd="0" presId="urn:microsoft.com/office/officeart/2005/8/layout/target3"/>
    <dgm:cxn modelId="{B29CB4C1-4BE0-4E33-8171-93EEA9D4EC17}" type="presParOf" srcId="{71045F8C-00FA-488E-A7BD-E2E6753D979D}" destId="{832BF48F-0145-4429-9E02-8FCA946CCE9E}" srcOrd="19" destOrd="0" presId="urn:microsoft.com/office/officeart/2005/8/layout/target3"/>
    <dgm:cxn modelId="{C86B3449-A8A4-4B60-B81C-D018AA2ABC30}" type="presParOf" srcId="{71045F8C-00FA-488E-A7BD-E2E6753D979D}" destId="{E7297F21-D4FD-4A41-AE58-814D01A6B5E7}" srcOrd="20" destOrd="0" presId="urn:microsoft.com/office/officeart/2005/8/layout/target3"/>
    <dgm:cxn modelId="{55741F93-59A4-4664-9736-5A2A683C37F5}" type="presParOf" srcId="{71045F8C-00FA-488E-A7BD-E2E6753D979D}" destId="{F69A1436-182C-465B-AD7F-FE48E0C090C1}" srcOrd="21" destOrd="0" presId="urn:microsoft.com/office/officeart/2005/8/layout/target3"/>
    <dgm:cxn modelId="{6BC37849-3AD2-40F3-B629-63D12743B8CF}" type="presParOf" srcId="{71045F8C-00FA-488E-A7BD-E2E6753D979D}" destId="{AA41A67C-3D3F-4AE9-9E0F-5D7F7BB2E741}" srcOrd="22" destOrd="0" presId="urn:microsoft.com/office/officeart/2005/8/layout/target3"/>
    <dgm:cxn modelId="{10969E42-2DE9-4E70-9AC4-9E381B89AA2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51676C-9237-42DF-B6C7-162940DFFECB}" type="doc">
      <dgm:prSet loTypeId="urn:microsoft.com/office/officeart/2005/8/layout/b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0ADF43E-4BF7-4D81-80FA-01A90C44386B}">
      <dgm:prSet phldrT="[Text]"/>
      <dgm:spPr/>
      <dgm:t>
        <a:bodyPr/>
        <a:lstStyle/>
        <a:p>
          <a:r>
            <a:rPr lang="cs-CZ" dirty="0" smtClean="0"/>
            <a:t>POLOKOULE</a:t>
          </a:r>
          <a:endParaRPr lang="cs-CZ" dirty="0"/>
        </a:p>
      </dgm:t>
    </dgm:pt>
    <dgm:pt modelId="{97D4BDBE-8509-47FD-B626-AE6F34DEF7D8}" type="parTrans" cxnId="{3FD9C2D8-67E2-4C16-8785-05209FC6E3DA}">
      <dgm:prSet/>
      <dgm:spPr/>
      <dgm:t>
        <a:bodyPr/>
        <a:lstStyle/>
        <a:p>
          <a:endParaRPr lang="cs-CZ"/>
        </a:p>
      </dgm:t>
    </dgm:pt>
    <dgm:pt modelId="{58384CE7-0DB2-4EBF-A18A-7DC4CC7EFFDF}" type="sibTrans" cxnId="{3FD9C2D8-67E2-4C16-8785-05209FC6E3DA}">
      <dgm:prSet/>
      <dgm:spPr/>
      <dgm:t>
        <a:bodyPr/>
        <a:lstStyle/>
        <a:p>
          <a:endParaRPr lang="cs-CZ"/>
        </a:p>
      </dgm:t>
    </dgm:pt>
    <dgm:pt modelId="{8DC132E5-F7BE-4935-93C5-1E250D870820}">
      <dgm:prSet phldrT="[Text]"/>
      <dgm:spPr/>
      <dgm:t>
        <a:bodyPr/>
        <a:lstStyle/>
        <a:p>
          <a:r>
            <a:rPr lang="cs-CZ" dirty="0" smtClean="0"/>
            <a:t>ZNEČIŠTĚNÍ</a:t>
          </a:r>
        </a:p>
        <a:p>
          <a:r>
            <a:rPr lang="cs-CZ" dirty="0" smtClean="0"/>
            <a:t>VOD</a:t>
          </a:r>
          <a:endParaRPr lang="cs-CZ" dirty="0"/>
        </a:p>
      </dgm:t>
    </dgm:pt>
    <dgm:pt modelId="{09E876C4-C3C1-4053-8B64-88A5192623BD}" type="parTrans" cxnId="{F264CA7C-C362-44D6-88A9-D1DA57DE2A44}">
      <dgm:prSet/>
      <dgm:spPr/>
      <dgm:t>
        <a:bodyPr/>
        <a:lstStyle/>
        <a:p>
          <a:endParaRPr lang="cs-CZ"/>
        </a:p>
      </dgm:t>
    </dgm:pt>
    <dgm:pt modelId="{33DE828D-471D-4A4C-AEB5-2C0441523842}" type="sibTrans" cxnId="{F264CA7C-C362-44D6-88A9-D1DA57DE2A44}">
      <dgm:prSet/>
      <dgm:spPr/>
      <dgm:t>
        <a:bodyPr/>
        <a:lstStyle/>
        <a:p>
          <a:endParaRPr lang="cs-CZ"/>
        </a:p>
      </dgm:t>
    </dgm:pt>
    <dgm:pt modelId="{4483DAAC-B82B-4335-B655-599CE43F93C0}">
      <dgm:prSet phldrT="[Text]"/>
      <dgm:spPr/>
      <dgm:t>
        <a:bodyPr/>
        <a:lstStyle/>
        <a:p>
          <a:r>
            <a:rPr lang="cs-CZ" dirty="0" smtClean="0"/>
            <a:t>POUŠTĚ</a:t>
          </a:r>
          <a:endParaRPr lang="cs-CZ" dirty="0"/>
        </a:p>
      </dgm:t>
    </dgm:pt>
    <dgm:pt modelId="{E65199C2-A79F-4DA8-A40F-39C168278854}" type="parTrans" cxnId="{A683F1B4-9656-4247-8B14-95C1FE9D520C}">
      <dgm:prSet/>
      <dgm:spPr/>
      <dgm:t>
        <a:bodyPr/>
        <a:lstStyle/>
        <a:p>
          <a:endParaRPr lang="cs-CZ"/>
        </a:p>
      </dgm:t>
    </dgm:pt>
    <dgm:pt modelId="{0B60F23D-755E-4EC7-8113-74D962BF66B4}" type="sibTrans" cxnId="{A683F1B4-9656-4247-8B14-95C1FE9D520C}">
      <dgm:prSet/>
      <dgm:spPr/>
      <dgm:t>
        <a:bodyPr/>
        <a:lstStyle/>
        <a:p>
          <a:endParaRPr lang="cs-CZ"/>
        </a:p>
      </dgm:t>
    </dgm:pt>
    <dgm:pt modelId="{B5E7AA5A-AB13-45D5-8D67-E73579B07608}">
      <dgm:prSet/>
      <dgm:spPr/>
      <dgm:t>
        <a:bodyPr/>
        <a:lstStyle/>
        <a:p>
          <a:r>
            <a:rPr lang="cs-CZ" dirty="0" smtClean="0"/>
            <a:t>TUNDRA</a:t>
          </a:r>
          <a:endParaRPr lang="cs-CZ" dirty="0"/>
        </a:p>
      </dgm:t>
    </dgm:pt>
    <dgm:pt modelId="{FF20956B-5926-4777-BEC5-1B7AA60F587B}" type="parTrans" cxnId="{215796E9-1D2E-4D58-B6E5-E2E16DC10EE2}">
      <dgm:prSet/>
      <dgm:spPr/>
      <dgm:t>
        <a:bodyPr/>
        <a:lstStyle/>
        <a:p>
          <a:endParaRPr lang="cs-CZ"/>
        </a:p>
      </dgm:t>
    </dgm:pt>
    <dgm:pt modelId="{C1F73CF9-C348-40E3-9FD3-3F9A6CEE4D85}" type="sibTrans" cxnId="{215796E9-1D2E-4D58-B6E5-E2E16DC10EE2}">
      <dgm:prSet/>
      <dgm:spPr/>
      <dgm:t>
        <a:bodyPr/>
        <a:lstStyle/>
        <a:p>
          <a:endParaRPr lang="cs-CZ"/>
        </a:p>
      </dgm:t>
    </dgm:pt>
    <dgm:pt modelId="{22A5650F-4254-4E74-BC95-9CB7D53CFDFF}">
      <dgm:prSet/>
      <dgm:spPr/>
      <dgm:t>
        <a:bodyPr/>
        <a:lstStyle/>
        <a:p>
          <a:r>
            <a:rPr lang="cs-CZ" dirty="0" smtClean="0"/>
            <a:t>ROČNÍ OBDOBÍ</a:t>
          </a:r>
          <a:endParaRPr lang="cs-CZ" dirty="0"/>
        </a:p>
      </dgm:t>
    </dgm:pt>
    <dgm:pt modelId="{3CF407A5-8805-4952-8969-6159A9831ED5}" type="parTrans" cxnId="{E53E27A4-BDC6-4863-A93B-A1A8F17BDC9E}">
      <dgm:prSet/>
      <dgm:spPr/>
      <dgm:t>
        <a:bodyPr/>
        <a:lstStyle/>
        <a:p>
          <a:endParaRPr lang="cs-CZ"/>
        </a:p>
      </dgm:t>
    </dgm:pt>
    <dgm:pt modelId="{BADC99B2-0785-43CC-B594-9074014DA449}" type="sibTrans" cxnId="{E53E27A4-BDC6-4863-A93B-A1A8F17BDC9E}">
      <dgm:prSet/>
      <dgm:spPr/>
      <dgm:t>
        <a:bodyPr/>
        <a:lstStyle/>
        <a:p>
          <a:endParaRPr lang="cs-CZ"/>
        </a:p>
      </dgm:t>
    </dgm:pt>
    <dgm:pt modelId="{A5675209-D36D-40C1-A0BC-29D447295368}">
      <dgm:prSet/>
      <dgm:spPr/>
      <dgm:t>
        <a:bodyPr/>
        <a:lstStyle/>
        <a:p>
          <a:r>
            <a:rPr lang="cs-CZ" dirty="0" smtClean="0"/>
            <a:t>TROPICKÉ</a:t>
          </a:r>
        </a:p>
        <a:p>
          <a:r>
            <a:rPr lang="cs-CZ" dirty="0" smtClean="0"/>
            <a:t>LESY</a:t>
          </a:r>
          <a:endParaRPr lang="cs-CZ" dirty="0"/>
        </a:p>
      </dgm:t>
    </dgm:pt>
    <dgm:pt modelId="{18DF3634-99A4-4ADE-B3E6-AB2CD9CE8A10}" type="parTrans" cxnId="{7D82A0C9-5238-4EB7-82B1-DAB26079ECE2}">
      <dgm:prSet/>
      <dgm:spPr/>
      <dgm:t>
        <a:bodyPr/>
        <a:lstStyle/>
        <a:p>
          <a:endParaRPr lang="cs-CZ"/>
        </a:p>
      </dgm:t>
    </dgm:pt>
    <dgm:pt modelId="{710E25D5-43C4-4080-9BAC-AE2C1FBDE091}" type="sibTrans" cxnId="{7D82A0C9-5238-4EB7-82B1-DAB26079ECE2}">
      <dgm:prSet/>
      <dgm:spPr/>
      <dgm:t>
        <a:bodyPr/>
        <a:lstStyle/>
        <a:p>
          <a:endParaRPr lang="cs-CZ"/>
        </a:p>
      </dgm:t>
    </dgm:pt>
    <dgm:pt modelId="{3642C07A-BE09-4B0E-A487-C7DD4ED48616}">
      <dgm:prSet/>
      <dgm:spPr/>
      <dgm:t>
        <a:bodyPr/>
        <a:lstStyle/>
        <a:p>
          <a:r>
            <a:rPr lang="cs-CZ" dirty="0" smtClean="0"/>
            <a:t>VLHKÉ A TEPLÉ</a:t>
          </a:r>
        </a:p>
        <a:p>
          <a:r>
            <a:rPr lang="cs-CZ" dirty="0" smtClean="0"/>
            <a:t>PODNEBÍ</a:t>
          </a:r>
          <a:endParaRPr lang="cs-CZ" dirty="0"/>
        </a:p>
      </dgm:t>
    </dgm:pt>
    <dgm:pt modelId="{51A71915-0568-4D08-864F-BAE0604169F6}" type="parTrans" cxnId="{8E9C3906-3DB6-40A8-AAD3-D5F1C7532968}">
      <dgm:prSet/>
      <dgm:spPr/>
      <dgm:t>
        <a:bodyPr/>
        <a:lstStyle/>
        <a:p>
          <a:endParaRPr lang="cs-CZ"/>
        </a:p>
      </dgm:t>
    </dgm:pt>
    <dgm:pt modelId="{99296023-72AC-49CB-A55D-9D415F6C83B9}" type="sibTrans" cxnId="{8E9C3906-3DB6-40A8-AAD3-D5F1C7532968}">
      <dgm:prSet/>
      <dgm:spPr/>
      <dgm:t>
        <a:bodyPr/>
        <a:lstStyle/>
        <a:p>
          <a:endParaRPr lang="cs-CZ"/>
        </a:p>
      </dgm:t>
    </dgm:pt>
    <dgm:pt modelId="{7EB1AB8F-A2DF-44DA-AF9B-6C1EBF9FE760}">
      <dgm:prSet phldrT="[Text]"/>
      <dgm:spPr/>
      <dgm:t>
        <a:bodyPr/>
        <a:lstStyle/>
        <a:p>
          <a:r>
            <a:rPr lang="cs-CZ" dirty="0" smtClean="0"/>
            <a:t>VODA</a:t>
          </a:r>
        </a:p>
        <a:p>
          <a:r>
            <a:rPr lang="cs-CZ" dirty="0" smtClean="0"/>
            <a:t>SLANÁ</a:t>
          </a:r>
          <a:endParaRPr lang="cs-CZ" dirty="0"/>
        </a:p>
      </dgm:t>
    </dgm:pt>
    <dgm:pt modelId="{79F556C1-1F70-4786-A021-225B6C73FBE2}" type="sibTrans" cxnId="{691F2E1B-F24E-47D0-87EB-01BEBBE7B0D1}">
      <dgm:prSet/>
      <dgm:spPr/>
      <dgm:t>
        <a:bodyPr/>
        <a:lstStyle/>
        <a:p>
          <a:endParaRPr lang="cs-CZ"/>
        </a:p>
      </dgm:t>
    </dgm:pt>
    <dgm:pt modelId="{943A97A4-9EF6-458F-B631-4122B924218F}" type="parTrans" cxnId="{691F2E1B-F24E-47D0-87EB-01BEBBE7B0D1}">
      <dgm:prSet/>
      <dgm:spPr/>
      <dgm:t>
        <a:bodyPr/>
        <a:lstStyle/>
        <a:p>
          <a:endParaRPr lang="cs-CZ"/>
        </a:p>
      </dgm:t>
    </dgm:pt>
    <dgm:pt modelId="{578DE449-DE74-4636-B400-D78B5D9323F1}">
      <dgm:prSet phldrT="[Text]"/>
      <dgm:spPr/>
      <dgm:t>
        <a:bodyPr/>
        <a:lstStyle/>
        <a:p>
          <a:r>
            <a:rPr lang="cs-CZ" dirty="0" smtClean="0"/>
            <a:t>VODSTVO</a:t>
          </a:r>
          <a:endParaRPr lang="cs-CZ" dirty="0"/>
        </a:p>
      </dgm:t>
    </dgm:pt>
    <dgm:pt modelId="{08EBBC8D-5B1C-4FE2-B28F-50A852C1A128}" type="sibTrans" cxnId="{32C8E89D-7947-478D-9B44-31374E8B4D14}">
      <dgm:prSet/>
      <dgm:spPr/>
      <dgm:t>
        <a:bodyPr/>
        <a:lstStyle/>
        <a:p>
          <a:endParaRPr lang="cs-CZ"/>
        </a:p>
      </dgm:t>
    </dgm:pt>
    <dgm:pt modelId="{E420AE26-D45B-4E15-89C3-6A2B9F60DE0D}" type="parTrans" cxnId="{32C8E89D-7947-478D-9B44-31374E8B4D14}">
      <dgm:prSet/>
      <dgm:spPr/>
      <dgm:t>
        <a:bodyPr/>
        <a:lstStyle/>
        <a:p>
          <a:endParaRPr lang="cs-CZ"/>
        </a:p>
      </dgm:t>
    </dgm:pt>
    <dgm:pt modelId="{E3FB42A0-6943-4C62-9D63-56E93F6B2A1D}">
      <dgm:prSet phldrT="[Text]"/>
      <dgm:spPr/>
      <dgm:t>
        <a:bodyPr/>
        <a:lstStyle/>
        <a:p>
          <a:r>
            <a:rPr lang="cs-CZ" dirty="0" smtClean="0"/>
            <a:t>PEVNINA</a:t>
          </a:r>
          <a:endParaRPr lang="cs-CZ" dirty="0"/>
        </a:p>
      </dgm:t>
    </dgm:pt>
    <dgm:pt modelId="{61E871D9-C655-4691-BBC8-35E1611D73BE}" type="sibTrans" cxnId="{95CDDCB2-17BB-4C0C-99C3-6D7A69B51F7C}">
      <dgm:prSet/>
      <dgm:spPr/>
      <dgm:t>
        <a:bodyPr/>
        <a:lstStyle/>
        <a:p>
          <a:endParaRPr lang="cs-CZ"/>
        </a:p>
      </dgm:t>
    </dgm:pt>
    <dgm:pt modelId="{8A50094A-436A-476D-9E02-9AC3B6CE27B4}" type="parTrans" cxnId="{95CDDCB2-17BB-4C0C-99C3-6D7A69B51F7C}">
      <dgm:prSet/>
      <dgm:spPr/>
      <dgm:t>
        <a:bodyPr/>
        <a:lstStyle/>
        <a:p>
          <a:endParaRPr lang="cs-CZ"/>
        </a:p>
      </dgm:t>
    </dgm:pt>
    <dgm:pt modelId="{C1F330CB-84C8-400F-9947-BBBCC6E2E38D}">
      <dgm:prSet phldrT="[Text]"/>
      <dgm:spPr/>
      <dgm:t>
        <a:bodyPr/>
        <a:lstStyle/>
        <a:p>
          <a:r>
            <a:rPr lang="cs-CZ" dirty="0" smtClean="0"/>
            <a:t>TEPLOTNÍ</a:t>
          </a:r>
        </a:p>
        <a:p>
          <a:r>
            <a:rPr lang="cs-CZ" dirty="0" smtClean="0"/>
            <a:t>PÁSY</a:t>
          </a:r>
          <a:endParaRPr lang="cs-CZ" dirty="0"/>
        </a:p>
      </dgm:t>
    </dgm:pt>
    <dgm:pt modelId="{FBE1B1DB-65BE-4469-94CB-158721492426}" type="sibTrans" cxnId="{4E3088FE-92EB-4A0A-9275-F1D4CDA56311}">
      <dgm:prSet/>
      <dgm:spPr/>
      <dgm:t>
        <a:bodyPr/>
        <a:lstStyle/>
        <a:p>
          <a:endParaRPr lang="cs-CZ"/>
        </a:p>
      </dgm:t>
    </dgm:pt>
    <dgm:pt modelId="{FA996226-8178-4899-AAFC-C85100F9167A}" type="parTrans" cxnId="{4E3088FE-92EB-4A0A-9275-F1D4CDA56311}">
      <dgm:prSet/>
      <dgm:spPr/>
      <dgm:t>
        <a:bodyPr/>
        <a:lstStyle/>
        <a:p>
          <a:endParaRPr lang="cs-CZ"/>
        </a:p>
      </dgm:t>
    </dgm:pt>
    <dgm:pt modelId="{1D797CD5-6E20-4EA0-9A15-3DC536BFAF0A}">
      <dgm:prSet phldrT="[Text]"/>
      <dgm:spPr/>
      <dgm:t>
        <a:bodyPr/>
        <a:lstStyle/>
        <a:p>
          <a:r>
            <a:rPr lang="cs-CZ" dirty="0" smtClean="0"/>
            <a:t>VODA</a:t>
          </a:r>
        </a:p>
        <a:p>
          <a:r>
            <a:rPr lang="cs-CZ" dirty="0" smtClean="0"/>
            <a:t>SLADKÁ</a:t>
          </a:r>
          <a:endParaRPr lang="cs-CZ" dirty="0"/>
        </a:p>
      </dgm:t>
    </dgm:pt>
    <dgm:pt modelId="{92805271-C521-44BB-8198-0E01B73B726E}" type="sibTrans" cxnId="{617301B3-EAEE-48CE-9937-E1BF329FE7BF}">
      <dgm:prSet/>
      <dgm:spPr/>
      <dgm:t>
        <a:bodyPr/>
        <a:lstStyle/>
        <a:p>
          <a:endParaRPr lang="cs-CZ"/>
        </a:p>
      </dgm:t>
    </dgm:pt>
    <dgm:pt modelId="{41ECF061-65BB-4976-8B4F-063C66F10348}" type="parTrans" cxnId="{617301B3-EAEE-48CE-9937-E1BF329FE7BF}">
      <dgm:prSet/>
      <dgm:spPr/>
      <dgm:t>
        <a:bodyPr/>
        <a:lstStyle/>
        <a:p>
          <a:endParaRPr lang="cs-CZ"/>
        </a:p>
      </dgm:t>
    </dgm:pt>
    <dgm:pt modelId="{7CDD31E4-DBBD-4777-A3B2-60EF58592ECA}" type="pres">
      <dgm:prSet presAssocID="{2851676C-9237-42DF-B6C7-162940DFFECB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4EDF2673-043F-4C0F-A201-7AD062920A11}" type="pres">
      <dgm:prSet presAssocID="{80ADF43E-4BF7-4D81-80FA-01A90C44386B}" presName="first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051C76-C0BB-4550-B78A-D3CAAEFC1022}" type="pres">
      <dgm:prSet presAssocID="{58384CE7-0DB2-4EBF-A18A-7DC4CC7EFFDF}" presName="sibTrans" presStyleLbl="sibTrans2D1" presStyleIdx="0" presStyleCnt="11"/>
      <dgm:spPr/>
      <dgm:t>
        <a:bodyPr/>
        <a:lstStyle/>
        <a:p>
          <a:endParaRPr lang="cs-CZ"/>
        </a:p>
      </dgm:t>
    </dgm:pt>
    <dgm:pt modelId="{F6CB3524-D67B-4089-9D6A-95BC45062CEB}" type="pres">
      <dgm:prSet presAssocID="{E3FB42A0-6943-4C62-9D63-56E93F6B2A1D}" presName="middleNode" presStyleCnt="0"/>
      <dgm:spPr/>
    </dgm:pt>
    <dgm:pt modelId="{8B4DD0AA-645A-42C3-A467-7EEF785180CF}" type="pres">
      <dgm:prSet presAssocID="{E3FB42A0-6943-4C62-9D63-56E93F6B2A1D}" presName="padding" presStyleLbl="node1" presStyleIdx="0" presStyleCnt="12"/>
      <dgm:spPr/>
    </dgm:pt>
    <dgm:pt modelId="{2B311084-A2B6-4B00-8262-F6285599BCAE}" type="pres">
      <dgm:prSet presAssocID="{E3FB42A0-6943-4C62-9D63-56E93F6B2A1D}" presName="shap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CD531D-2EF4-40CE-841A-69375F2EBF30}" type="pres">
      <dgm:prSet presAssocID="{61E871D9-C655-4691-BBC8-35E1611D73BE}" presName="sibTrans" presStyleLbl="sibTrans2D1" presStyleIdx="1" presStyleCnt="11"/>
      <dgm:spPr/>
      <dgm:t>
        <a:bodyPr/>
        <a:lstStyle/>
        <a:p>
          <a:endParaRPr lang="cs-CZ"/>
        </a:p>
      </dgm:t>
    </dgm:pt>
    <dgm:pt modelId="{BD390F32-1020-4085-891A-4A3FE8C0AC1D}" type="pres">
      <dgm:prSet presAssocID="{578DE449-DE74-4636-B400-D78B5D9323F1}" presName="middleNode" presStyleCnt="0"/>
      <dgm:spPr/>
    </dgm:pt>
    <dgm:pt modelId="{1B77BE80-9EA9-49F7-9FF5-E679BC5E500D}" type="pres">
      <dgm:prSet presAssocID="{578DE449-DE74-4636-B400-D78B5D9323F1}" presName="padding" presStyleLbl="node1" presStyleIdx="1" presStyleCnt="12"/>
      <dgm:spPr/>
    </dgm:pt>
    <dgm:pt modelId="{62093066-2DD9-4D5F-8343-130AAE4A3C6E}" type="pres">
      <dgm:prSet presAssocID="{578DE449-DE74-4636-B400-D78B5D9323F1}" presName="shap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CC55CA-8A58-4516-BDFD-272BBB5FAB82}" type="pres">
      <dgm:prSet presAssocID="{08EBBC8D-5B1C-4FE2-B28F-50A852C1A128}" presName="sibTrans" presStyleLbl="sibTrans2D1" presStyleIdx="2" presStyleCnt="11"/>
      <dgm:spPr/>
      <dgm:t>
        <a:bodyPr/>
        <a:lstStyle/>
        <a:p>
          <a:endParaRPr lang="cs-CZ"/>
        </a:p>
      </dgm:t>
    </dgm:pt>
    <dgm:pt modelId="{A74BC649-7764-438E-977F-76A2DE562E71}" type="pres">
      <dgm:prSet presAssocID="{1D797CD5-6E20-4EA0-9A15-3DC536BFAF0A}" presName="middleNode" presStyleCnt="0"/>
      <dgm:spPr/>
    </dgm:pt>
    <dgm:pt modelId="{3951181E-7E9B-434D-B5C2-951462A9DE02}" type="pres">
      <dgm:prSet presAssocID="{1D797CD5-6E20-4EA0-9A15-3DC536BFAF0A}" presName="padding" presStyleLbl="node1" presStyleIdx="2" presStyleCnt="12"/>
      <dgm:spPr/>
    </dgm:pt>
    <dgm:pt modelId="{7717361D-340B-41B2-AC34-83F347E97BC6}" type="pres">
      <dgm:prSet presAssocID="{1D797CD5-6E20-4EA0-9A15-3DC536BFAF0A}" presName="shap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7CCEEB-5E11-4FCD-BD64-4B3A371932FD}" type="pres">
      <dgm:prSet presAssocID="{92805271-C521-44BB-8198-0E01B73B726E}" presName="sibTrans" presStyleLbl="sibTrans2D1" presStyleIdx="3" presStyleCnt="11"/>
      <dgm:spPr/>
      <dgm:t>
        <a:bodyPr/>
        <a:lstStyle/>
        <a:p>
          <a:endParaRPr lang="cs-CZ"/>
        </a:p>
      </dgm:t>
    </dgm:pt>
    <dgm:pt modelId="{5A44BF7A-35B7-4E9D-A936-2928CFC24549}" type="pres">
      <dgm:prSet presAssocID="{7EB1AB8F-A2DF-44DA-AF9B-6C1EBF9FE760}" presName="middleNode" presStyleCnt="0"/>
      <dgm:spPr/>
    </dgm:pt>
    <dgm:pt modelId="{2203E772-7C47-4E80-B615-6E6A9B2E9566}" type="pres">
      <dgm:prSet presAssocID="{7EB1AB8F-A2DF-44DA-AF9B-6C1EBF9FE760}" presName="padding" presStyleLbl="node1" presStyleIdx="3" presStyleCnt="12"/>
      <dgm:spPr/>
    </dgm:pt>
    <dgm:pt modelId="{61EC30E8-62FE-44AC-8E2C-EC90DB20516F}" type="pres">
      <dgm:prSet presAssocID="{7EB1AB8F-A2DF-44DA-AF9B-6C1EBF9FE760}" presName="shap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7C2C17-2DF7-4369-AEA0-F52409F37E6A}" type="pres">
      <dgm:prSet presAssocID="{79F556C1-1F70-4786-A021-225B6C73FBE2}" presName="sibTrans" presStyleLbl="sibTrans2D1" presStyleIdx="4" presStyleCnt="11"/>
      <dgm:spPr/>
      <dgm:t>
        <a:bodyPr/>
        <a:lstStyle/>
        <a:p>
          <a:endParaRPr lang="cs-CZ"/>
        </a:p>
      </dgm:t>
    </dgm:pt>
    <dgm:pt modelId="{8B30D093-E87D-40D1-B848-092BE53576CE}" type="pres">
      <dgm:prSet presAssocID="{C1F330CB-84C8-400F-9947-BBBCC6E2E38D}" presName="middleNode" presStyleCnt="0"/>
      <dgm:spPr/>
    </dgm:pt>
    <dgm:pt modelId="{7E647937-AF95-480B-B7CC-A45D4602F17D}" type="pres">
      <dgm:prSet presAssocID="{C1F330CB-84C8-400F-9947-BBBCC6E2E38D}" presName="padding" presStyleLbl="node1" presStyleIdx="4" presStyleCnt="12"/>
      <dgm:spPr/>
    </dgm:pt>
    <dgm:pt modelId="{C3B1607F-E2EF-4BC1-9941-F8B06279113B}" type="pres">
      <dgm:prSet presAssocID="{C1F330CB-84C8-400F-9947-BBBCC6E2E38D}" presName="shap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A8F2A4-3D71-4F20-853C-48A8291D7D0C}" type="pres">
      <dgm:prSet presAssocID="{FBE1B1DB-65BE-4469-94CB-158721492426}" presName="sibTrans" presStyleLbl="sibTrans2D1" presStyleIdx="5" presStyleCnt="11"/>
      <dgm:spPr/>
      <dgm:t>
        <a:bodyPr/>
        <a:lstStyle/>
        <a:p>
          <a:endParaRPr lang="cs-CZ"/>
        </a:p>
      </dgm:t>
    </dgm:pt>
    <dgm:pt modelId="{04CCD8DA-9EEC-47D4-847C-5C6FE6B5D1BD}" type="pres">
      <dgm:prSet presAssocID="{8DC132E5-F7BE-4935-93C5-1E250D870820}" presName="middleNode" presStyleCnt="0"/>
      <dgm:spPr/>
    </dgm:pt>
    <dgm:pt modelId="{0A6AEBF6-D264-4C58-9F2D-C6E4F1F1724F}" type="pres">
      <dgm:prSet presAssocID="{8DC132E5-F7BE-4935-93C5-1E250D870820}" presName="padding" presStyleLbl="node1" presStyleIdx="5" presStyleCnt="12"/>
      <dgm:spPr/>
    </dgm:pt>
    <dgm:pt modelId="{F1986F38-2EB3-433E-8301-08EEEB6D6B81}" type="pres">
      <dgm:prSet presAssocID="{8DC132E5-F7BE-4935-93C5-1E250D870820}" presName="shap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39BF87-487A-4C99-94E8-FC8BA53B3AF8}" type="pres">
      <dgm:prSet presAssocID="{33DE828D-471D-4A4C-AEB5-2C0441523842}" presName="sibTrans" presStyleLbl="sibTrans2D1" presStyleIdx="6" presStyleCnt="11"/>
      <dgm:spPr/>
      <dgm:t>
        <a:bodyPr/>
        <a:lstStyle/>
        <a:p>
          <a:endParaRPr lang="cs-CZ"/>
        </a:p>
      </dgm:t>
    </dgm:pt>
    <dgm:pt modelId="{6A79FA9E-4E90-441F-AA18-A62ABB9D769C}" type="pres">
      <dgm:prSet presAssocID="{B5E7AA5A-AB13-45D5-8D67-E73579B07608}" presName="middleNode" presStyleCnt="0"/>
      <dgm:spPr/>
    </dgm:pt>
    <dgm:pt modelId="{8D680659-74B0-4DE3-A593-C35C29B571D9}" type="pres">
      <dgm:prSet presAssocID="{B5E7AA5A-AB13-45D5-8D67-E73579B07608}" presName="padding" presStyleLbl="node1" presStyleIdx="6" presStyleCnt="12"/>
      <dgm:spPr/>
    </dgm:pt>
    <dgm:pt modelId="{B2411C9D-CE8E-4BBA-9E6C-E6E2D6320E92}" type="pres">
      <dgm:prSet presAssocID="{B5E7AA5A-AB13-45D5-8D67-E73579B07608}" presName="shap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064A6D-E98F-4B34-8B4C-76E1CC6642E8}" type="pres">
      <dgm:prSet presAssocID="{C1F73CF9-C348-40E3-9FD3-3F9A6CEE4D85}" presName="sibTrans" presStyleLbl="sibTrans2D1" presStyleIdx="7" presStyleCnt="11"/>
      <dgm:spPr/>
      <dgm:t>
        <a:bodyPr/>
        <a:lstStyle/>
        <a:p>
          <a:endParaRPr lang="cs-CZ"/>
        </a:p>
      </dgm:t>
    </dgm:pt>
    <dgm:pt modelId="{0FC816C8-DF64-48E6-9B18-2FD26B1973C3}" type="pres">
      <dgm:prSet presAssocID="{4483DAAC-B82B-4335-B655-599CE43F93C0}" presName="middleNode" presStyleCnt="0"/>
      <dgm:spPr/>
    </dgm:pt>
    <dgm:pt modelId="{D3120874-3043-4749-94B8-8B4A17902CFB}" type="pres">
      <dgm:prSet presAssocID="{4483DAAC-B82B-4335-B655-599CE43F93C0}" presName="padding" presStyleLbl="node1" presStyleIdx="7" presStyleCnt="12"/>
      <dgm:spPr/>
    </dgm:pt>
    <dgm:pt modelId="{138AC74A-2CA8-4BA5-B41E-D3F7C0CF4489}" type="pres">
      <dgm:prSet presAssocID="{4483DAAC-B82B-4335-B655-599CE43F93C0}" presName="shap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11D874-E9EE-4A47-85A4-1219365A6B83}" type="pres">
      <dgm:prSet presAssocID="{0B60F23D-755E-4EC7-8113-74D962BF66B4}" presName="sibTrans" presStyleLbl="sibTrans2D1" presStyleIdx="8" presStyleCnt="11"/>
      <dgm:spPr/>
      <dgm:t>
        <a:bodyPr/>
        <a:lstStyle/>
        <a:p>
          <a:endParaRPr lang="cs-CZ"/>
        </a:p>
      </dgm:t>
    </dgm:pt>
    <dgm:pt modelId="{1C35F9FE-A2FD-454B-A14E-C4598686A1B5}" type="pres">
      <dgm:prSet presAssocID="{22A5650F-4254-4E74-BC95-9CB7D53CFDFF}" presName="middleNode" presStyleCnt="0"/>
      <dgm:spPr/>
    </dgm:pt>
    <dgm:pt modelId="{A0213F3A-54BB-473F-BF06-211B99724797}" type="pres">
      <dgm:prSet presAssocID="{22A5650F-4254-4E74-BC95-9CB7D53CFDFF}" presName="padding" presStyleLbl="node1" presStyleIdx="8" presStyleCnt="12"/>
      <dgm:spPr/>
    </dgm:pt>
    <dgm:pt modelId="{E0236C9D-BD49-46A0-9335-B877119E4769}" type="pres">
      <dgm:prSet presAssocID="{22A5650F-4254-4E74-BC95-9CB7D53CFDFF}" presName="shap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0D51EF-05BB-4119-8404-DE3E2396305F}" type="pres">
      <dgm:prSet presAssocID="{BADC99B2-0785-43CC-B594-9074014DA449}" presName="sibTrans" presStyleLbl="sibTrans2D1" presStyleIdx="9" presStyleCnt="11"/>
      <dgm:spPr/>
      <dgm:t>
        <a:bodyPr/>
        <a:lstStyle/>
        <a:p>
          <a:endParaRPr lang="cs-CZ"/>
        </a:p>
      </dgm:t>
    </dgm:pt>
    <dgm:pt modelId="{E9F32683-697A-4135-94B3-41CCBED9F9FD}" type="pres">
      <dgm:prSet presAssocID="{A5675209-D36D-40C1-A0BC-29D447295368}" presName="middleNode" presStyleCnt="0"/>
      <dgm:spPr/>
    </dgm:pt>
    <dgm:pt modelId="{91D47C22-A40A-49CF-BADB-9F4E208E1403}" type="pres">
      <dgm:prSet presAssocID="{A5675209-D36D-40C1-A0BC-29D447295368}" presName="padding" presStyleLbl="node1" presStyleIdx="9" presStyleCnt="12"/>
      <dgm:spPr/>
    </dgm:pt>
    <dgm:pt modelId="{F2FE40A9-9AA8-41C0-A57F-73B445148B4B}" type="pres">
      <dgm:prSet presAssocID="{A5675209-D36D-40C1-A0BC-29D447295368}" presName="shap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C94D53-1D5E-446C-8654-FA94ABB79FDB}" type="pres">
      <dgm:prSet presAssocID="{710E25D5-43C4-4080-9BAC-AE2C1FBDE091}" presName="sibTrans" presStyleLbl="sibTrans2D1" presStyleIdx="10" presStyleCnt="11"/>
      <dgm:spPr/>
      <dgm:t>
        <a:bodyPr/>
        <a:lstStyle/>
        <a:p>
          <a:endParaRPr lang="cs-CZ"/>
        </a:p>
      </dgm:t>
    </dgm:pt>
    <dgm:pt modelId="{9BCCE41E-A99B-4D65-B243-B949329CDFF0}" type="pres">
      <dgm:prSet presAssocID="{3642C07A-BE09-4B0E-A487-C7DD4ED48616}" presName="last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FE2C32-861A-4978-B361-26F53C32BD9B}" type="presOf" srcId="{C1F330CB-84C8-400F-9947-BBBCC6E2E38D}" destId="{C3B1607F-E2EF-4BC1-9941-F8B06279113B}" srcOrd="0" destOrd="0" presId="urn:microsoft.com/office/officeart/2005/8/layout/bProcess2"/>
    <dgm:cxn modelId="{A0738630-52B2-4312-8CDA-DA611A962E2A}" type="presOf" srcId="{92805271-C521-44BB-8198-0E01B73B726E}" destId="{EF7CCEEB-5E11-4FCD-BD64-4B3A371932FD}" srcOrd="0" destOrd="0" presId="urn:microsoft.com/office/officeart/2005/8/layout/bProcess2"/>
    <dgm:cxn modelId="{F19F6F0D-2F7B-41A8-92F0-26564955D518}" type="presOf" srcId="{58384CE7-0DB2-4EBF-A18A-7DC4CC7EFFDF}" destId="{23051C76-C0BB-4550-B78A-D3CAAEFC1022}" srcOrd="0" destOrd="0" presId="urn:microsoft.com/office/officeart/2005/8/layout/bProcess2"/>
    <dgm:cxn modelId="{81DB6C0D-25B2-490B-8C94-A5D5C4538161}" type="presOf" srcId="{61E871D9-C655-4691-BBC8-35E1611D73BE}" destId="{1BCD531D-2EF4-40CE-841A-69375F2EBF30}" srcOrd="0" destOrd="0" presId="urn:microsoft.com/office/officeart/2005/8/layout/bProcess2"/>
    <dgm:cxn modelId="{58822D13-25C0-493A-9A1A-C6F8D87A87D4}" type="presOf" srcId="{80ADF43E-4BF7-4D81-80FA-01A90C44386B}" destId="{4EDF2673-043F-4C0F-A201-7AD062920A11}" srcOrd="0" destOrd="0" presId="urn:microsoft.com/office/officeart/2005/8/layout/bProcess2"/>
    <dgm:cxn modelId="{56990D28-0C3D-454E-8256-81A6C0989374}" type="presOf" srcId="{0B60F23D-755E-4EC7-8113-74D962BF66B4}" destId="{C511D874-E9EE-4A47-85A4-1219365A6B83}" srcOrd="0" destOrd="0" presId="urn:microsoft.com/office/officeart/2005/8/layout/bProcess2"/>
    <dgm:cxn modelId="{29AA550E-A7D3-4DF5-906D-9BCCDB509F5F}" type="presOf" srcId="{B5E7AA5A-AB13-45D5-8D67-E73579B07608}" destId="{B2411C9D-CE8E-4BBA-9E6C-E6E2D6320E92}" srcOrd="0" destOrd="0" presId="urn:microsoft.com/office/officeart/2005/8/layout/bProcess2"/>
    <dgm:cxn modelId="{F264CA7C-C362-44D6-88A9-D1DA57DE2A44}" srcId="{2851676C-9237-42DF-B6C7-162940DFFECB}" destId="{8DC132E5-F7BE-4935-93C5-1E250D870820}" srcOrd="6" destOrd="0" parTransId="{09E876C4-C3C1-4053-8B64-88A5192623BD}" sibTransId="{33DE828D-471D-4A4C-AEB5-2C0441523842}"/>
    <dgm:cxn modelId="{844E2F4A-6802-42C7-B485-3E63ECBB7A92}" type="presOf" srcId="{33DE828D-471D-4A4C-AEB5-2C0441523842}" destId="{F539BF87-487A-4C99-94E8-FC8BA53B3AF8}" srcOrd="0" destOrd="0" presId="urn:microsoft.com/office/officeart/2005/8/layout/bProcess2"/>
    <dgm:cxn modelId="{F92873AF-C202-4B54-A1AB-BAA173BE06FA}" type="presOf" srcId="{C1F73CF9-C348-40E3-9FD3-3F9A6CEE4D85}" destId="{78064A6D-E98F-4B34-8B4C-76E1CC6642E8}" srcOrd="0" destOrd="0" presId="urn:microsoft.com/office/officeart/2005/8/layout/bProcess2"/>
    <dgm:cxn modelId="{747CD59A-ECF3-423D-9A03-A240875CCA92}" type="presOf" srcId="{FBE1B1DB-65BE-4469-94CB-158721492426}" destId="{28A8F2A4-3D71-4F20-853C-48A8291D7D0C}" srcOrd="0" destOrd="0" presId="urn:microsoft.com/office/officeart/2005/8/layout/bProcess2"/>
    <dgm:cxn modelId="{93319B79-839B-4D7A-85E1-55AA6F455F96}" type="presOf" srcId="{7EB1AB8F-A2DF-44DA-AF9B-6C1EBF9FE760}" destId="{61EC30E8-62FE-44AC-8E2C-EC90DB20516F}" srcOrd="0" destOrd="0" presId="urn:microsoft.com/office/officeart/2005/8/layout/bProcess2"/>
    <dgm:cxn modelId="{C4744444-DE60-4B62-BA66-550BCFFB193A}" type="presOf" srcId="{1D797CD5-6E20-4EA0-9A15-3DC536BFAF0A}" destId="{7717361D-340B-41B2-AC34-83F347E97BC6}" srcOrd="0" destOrd="0" presId="urn:microsoft.com/office/officeart/2005/8/layout/bProcess2"/>
    <dgm:cxn modelId="{CAE724AE-EEF3-471A-8ED0-3488E533F6A1}" type="presOf" srcId="{8DC132E5-F7BE-4935-93C5-1E250D870820}" destId="{F1986F38-2EB3-433E-8301-08EEEB6D6B81}" srcOrd="0" destOrd="0" presId="urn:microsoft.com/office/officeart/2005/8/layout/bProcess2"/>
    <dgm:cxn modelId="{E53E27A4-BDC6-4863-A93B-A1A8F17BDC9E}" srcId="{2851676C-9237-42DF-B6C7-162940DFFECB}" destId="{22A5650F-4254-4E74-BC95-9CB7D53CFDFF}" srcOrd="9" destOrd="0" parTransId="{3CF407A5-8805-4952-8969-6159A9831ED5}" sibTransId="{BADC99B2-0785-43CC-B594-9074014DA449}"/>
    <dgm:cxn modelId="{95CDDCB2-17BB-4C0C-99C3-6D7A69B51F7C}" srcId="{2851676C-9237-42DF-B6C7-162940DFFECB}" destId="{E3FB42A0-6943-4C62-9D63-56E93F6B2A1D}" srcOrd="1" destOrd="0" parTransId="{8A50094A-436A-476D-9E02-9AC3B6CE27B4}" sibTransId="{61E871D9-C655-4691-BBC8-35E1611D73BE}"/>
    <dgm:cxn modelId="{BC350B14-2793-438F-9C68-AD479D3D064C}" type="presOf" srcId="{BADC99B2-0785-43CC-B594-9074014DA449}" destId="{D80D51EF-05BB-4119-8404-DE3E2396305F}" srcOrd="0" destOrd="0" presId="urn:microsoft.com/office/officeart/2005/8/layout/bProcess2"/>
    <dgm:cxn modelId="{0FBBA3D2-C6E2-477C-A01C-AE08B4CEF35D}" type="presOf" srcId="{4483DAAC-B82B-4335-B655-599CE43F93C0}" destId="{138AC74A-2CA8-4BA5-B41E-D3F7C0CF4489}" srcOrd="0" destOrd="0" presId="urn:microsoft.com/office/officeart/2005/8/layout/bProcess2"/>
    <dgm:cxn modelId="{A683F1B4-9656-4247-8B14-95C1FE9D520C}" srcId="{2851676C-9237-42DF-B6C7-162940DFFECB}" destId="{4483DAAC-B82B-4335-B655-599CE43F93C0}" srcOrd="8" destOrd="0" parTransId="{E65199C2-A79F-4DA8-A40F-39C168278854}" sibTransId="{0B60F23D-755E-4EC7-8113-74D962BF66B4}"/>
    <dgm:cxn modelId="{9EC043A4-0291-4C36-8EB9-E2F44495C163}" type="presOf" srcId="{79F556C1-1F70-4786-A021-225B6C73FBE2}" destId="{647C2C17-2DF7-4369-AEA0-F52409F37E6A}" srcOrd="0" destOrd="0" presId="urn:microsoft.com/office/officeart/2005/8/layout/bProcess2"/>
    <dgm:cxn modelId="{06B7EF78-4AC1-4DFC-BF5A-B5F35C47E6A2}" type="presOf" srcId="{22A5650F-4254-4E74-BC95-9CB7D53CFDFF}" destId="{E0236C9D-BD49-46A0-9335-B877119E4769}" srcOrd="0" destOrd="0" presId="urn:microsoft.com/office/officeart/2005/8/layout/bProcess2"/>
    <dgm:cxn modelId="{38A32C1D-F332-40C1-A3A9-265D5783B9D5}" type="presOf" srcId="{08EBBC8D-5B1C-4FE2-B28F-50A852C1A128}" destId="{DCCC55CA-8A58-4516-BDFD-272BBB5FAB82}" srcOrd="0" destOrd="0" presId="urn:microsoft.com/office/officeart/2005/8/layout/bProcess2"/>
    <dgm:cxn modelId="{05D4DF23-0880-4B44-B182-ADF767A4D957}" type="presOf" srcId="{A5675209-D36D-40C1-A0BC-29D447295368}" destId="{F2FE40A9-9AA8-41C0-A57F-73B445148B4B}" srcOrd="0" destOrd="0" presId="urn:microsoft.com/office/officeart/2005/8/layout/bProcess2"/>
    <dgm:cxn modelId="{215796E9-1D2E-4D58-B6E5-E2E16DC10EE2}" srcId="{2851676C-9237-42DF-B6C7-162940DFFECB}" destId="{B5E7AA5A-AB13-45D5-8D67-E73579B07608}" srcOrd="7" destOrd="0" parTransId="{FF20956B-5926-4777-BEC5-1B7AA60F587B}" sibTransId="{C1F73CF9-C348-40E3-9FD3-3F9A6CEE4D85}"/>
    <dgm:cxn modelId="{617301B3-EAEE-48CE-9937-E1BF329FE7BF}" srcId="{2851676C-9237-42DF-B6C7-162940DFFECB}" destId="{1D797CD5-6E20-4EA0-9A15-3DC536BFAF0A}" srcOrd="3" destOrd="0" parTransId="{41ECF061-65BB-4976-8B4F-063C66F10348}" sibTransId="{92805271-C521-44BB-8198-0E01B73B726E}"/>
    <dgm:cxn modelId="{6B8A41E6-2542-4DE3-B6DF-1C79AE3CAA85}" type="presOf" srcId="{710E25D5-43C4-4080-9BAC-AE2C1FBDE091}" destId="{92C94D53-1D5E-446C-8654-FA94ABB79FDB}" srcOrd="0" destOrd="0" presId="urn:microsoft.com/office/officeart/2005/8/layout/bProcess2"/>
    <dgm:cxn modelId="{D780ACDF-5936-4BFF-9AF1-8C95794CE928}" type="presOf" srcId="{3642C07A-BE09-4B0E-A487-C7DD4ED48616}" destId="{9BCCE41E-A99B-4D65-B243-B949329CDFF0}" srcOrd="0" destOrd="0" presId="urn:microsoft.com/office/officeart/2005/8/layout/bProcess2"/>
    <dgm:cxn modelId="{32C8E89D-7947-478D-9B44-31374E8B4D14}" srcId="{2851676C-9237-42DF-B6C7-162940DFFECB}" destId="{578DE449-DE74-4636-B400-D78B5D9323F1}" srcOrd="2" destOrd="0" parTransId="{E420AE26-D45B-4E15-89C3-6A2B9F60DE0D}" sibTransId="{08EBBC8D-5B1C-4FE2-B28F-50A852C1A128}"/>
    <dgm:cxn modelId="{4E3088FE-92EB-4A0A-9275-F1D4CDA56311}" srcId="{2851676C-9237-42DF-B6C7-162940DFFECB}" destId="{C1F330CB-84C8-400F-9947-BBBCC6E2E38D}" srcOrd="5" destOrd="0" parTransId="{FA996226-8178-4899-AAFC-C85100F9167A}" sibTransId="{FBE1B1DB-65BE-4469-94CB-158721492426}"/>
    <dgm:cxn modelId="{3FD9C2D8-67E2-4C16-8785-05209FC6E3DA}" srcId="{2851676C-9237-42DF-B6C7-162940DFFECB}" destId="{80ADF43E-4BF7-4D81-80FA-01A90C44386B}" srcOrd="0" destOrd="0" parTransId="{97D4BDBE-8509-47FD-B626-AE6F34DEF7D8}" sibTransId="{58384CE7-0DB2-4EBF-A18A-7DC4CC7EFFDF}"/>
    <dgm:cxn modelId="{691F2E1B-F24E-47D0-87EB-01BEBBE7B0D1}" srcId="{2851676C-9237-42DF-B6C7-162940DFFECB}" destId="{7EB1AB8F-A2DF-44DA-AF9B-6C1EBF9FE760}" srcOrd="4" destOrd="0" parTransId="{943A97A4-9EF6-458F-B631-4122B924218F}" sibTransId="{79F556C1-1F70-4786-A021-225B6C73FBE2}"/>
    <dgm:cxn modelId="{8E9C3906-3DB6-40A8-AAD3-D5F1C7532968}" srcId="{2851676C-9237-42DF-B6C7-162940DFFECB}" destId="{3642C07A-BE09-4B0E-A487-C7DD4ED48616}" srcOrd="11" destOrd="0" parTransId="{51A71915-0568-4D08-864F-BAE0604169F6}" sibTransId="{99296023-72AC-49CB-A55D-9D415F6C83B9}"/>
    <dgm:cxn modelId="{BC776090-2766-498E-A048-1AC390BAB71B}" type="presOf" srcId="{2851676C-9237-42DF-B6C7-162940DFFECB}" destId="{7CDD31E4-DBBD-4777-A3B2-60EF58592ECA}" srcOrd="0" destOrd="0" presId="urn:microsoft.com/office/officeart/2005/8/layout/bProcess2"/>
    <dgm:cxn modelId="{7D82A0C9-5238-4EB7-82B1-DAB26079ECE2}" srcId="{2851676C-9237-42DF-B6C7-162940DFFECB}" destId="{A5675209-D36D-40C1-A0BC-29D447295368}" srcOrd="10" destOrd="0" parTransId="{18DF3634-99A4-4ADE-B3E6-AB2CD9CE8A10}" sibTransId="{710E25D5-43C4-4080-9BAC-AE2C1FBDE091}"/>
    <dgm:cxn modelId="{43BA3F69-4142-4054-B507-7C94071E0D60}" type="presOf" srcId="{E3FB42A0-6943-4C62-9D63-56E93F6B2A1D}" destId="{2B311084-A2B6-4B00-8262-F6285599BCAE}" srcOrd="0" destOrd="0" presId="urn:microsoft.com/office/officeart/2005/8/layout/bProcess2"/>
    <dgm:cxn modelId="{80A5D9F1-E48D-4F15-89BE-00D75BAAB058}" type="presOf" srcId="{578DE449-DE74-4636-B400-D78B5D9323F1}" destId="{62093066-2DD9-4D5F-8343-130AAE4A3C6E}" srcOrd="0" destOrd="0" presId="urn:microsoft.com/office/officeart/2005/8/layout/bProcess2"/>
    <dgm:cxn modelId="{8594AF0B-586E-4A6F-B400-666E91644607}" type="presParOf" srcId="{7CDD31E4-DBBD-4777-A3B2-60EF58592ECA}" destId="{4EDF2673-043F-4C0F-A201-7AD062920A11}" srcOrd="0" destOrd="0" presId="urn:microsoft.com/office/officeart/2005/8/layout/bProcess2"/>
    <dgm:cxn modelId="{3CA1218E-BD6F-4440-A130-E29D093A1E57}" type="presParOf" srcId="{7CDD31E4-DBBD-4777-A3B2-60EF58592ECA}" destId="{23051C76-C0BB-4550-B78A-D3CAAEFC1022}" srcOrd="1" destOrd="0" presId="urn:microsoft.com/office/officeart/2005/8/layout/bProcess2"/>
    <dgm:cxn modelId="{11DDB778-C592-4D90-89EA-CF8C65E7611D}" type="presParOf" srcId="{7CDD31E4-DBBD-4777-A3B2-60EF58592ECA}" destId="{F6CB3524-D67B-4089-9D6A-95BC45062CEB}" srcOrd="2" destOrd="0" presId="urn:microsoft.com/office/officeart/2005/8/layout/bProcess2"/>
    <dgm:cxn modelId="{052A8C85-77F2-4A31-BB52-BD2E73D48D21}" type="presParOf" srcId="{F6CB3524-D67B-4089-9D6A-95BC45062CEB}" destId="{8B4DD0AA-645A-42C3-A467-7EEF785180CF}" srcOrd="0" destOrd="0" presId="urn:microsoft.com/office/officeart/2005/8/layout/bProcess2"/>
    <dgm:cxn modelId="{DF59AFCB-47D7-4094-AD28-DD96F00AF964}" type="presParOf" srcId="{F6CB3524-D67B-4089-9D6A-95BC45062CEB}" destId="{2B311084-A2B6-4B00-8262-F6285599BCAE}" srcOrd="1" destOrd="0" presId="urn:microsoft.com/office/officeart/2005/8/layout/bProcess2"/>
    <dgm:cxn modelId="{81F9DA93-00FD-4795-904E-065DE6ED6A35}" type="presParOf" srcId="{7CDD31E4-DBBD-4777-A3B2-60EF58592ECA}" destId="{1BCD531D-2EF4-40CE-841A-69375F2EBF30}" srcOrd="3" destOrd="0" presId="urn:microsoft.com/office/officeart/2005/8/layout/bProcess2"/>
    <dgm:cxn modelId="{998FE05A-61CA-4C1B-9FA8-8AA98DF4C639}" type="presParOf" srcId="{7CDD31E4-DBBD-4777-A3B2-60EF58592ECA}" destId="{BD390F32-1020-4085-891A-4A3FE8C0AC1D}" srcOrd="4" destOrd="0" presId="urn:microsoft.com/office/officeart/2005/8/layout/bProcess2"/>
    <dgm:cxn modelId="{BC005532-2C42-4CDC-B875-E6F148892F8A}" type="presParOf" srcId="{BD390F32-1020-4085-891A-4A3FE8C0AC1D}" destId="{1B77BE80-9EA9-49F7-9FF5-E679BC5E500D}" srcOrd="0" destOrd="0" presId="urn:microsoft.com/office/officeart/2005/8/layout/bProcess2"/>
    <dgm:cxn modelId="{FB97EE61-489E-4A51-812F-119C5304F2D8}" type="presParOf" srcId="{BD390F32-1020-4085-891A-4A3FE8C0AC1D}" destId="{62093066-2DD9-4D5F-8343-130AAE4A3C6E}" srcOrd="1" destOrd="0" presId="urn:microsoft.com/office/officeart/2005/8/layout/bProcess2"/>
    <dgm:cxn modelId="{DF5A18EB-BA9D-4F54-9A1F-32D7A6534CF4}" type="presParOf" srcId="{7CDD31E4-DBBD-4777-A3B2-60EF58592ECA}" destId="{DCCC55CA-8A58-4516-BDFD-272BBB5FAB82}" srcOrd="5" destOrd="0" presId="urn:microsoft.com/office/officeart/2005/8/layout/bProcess2"/>
    <dgm:cxn modelId="{E370F0F2-0FF3-431F-8B6D-DE6DE1EA24BF}" type="presParOf" srcId="{7CDD31E4-DBBD-4777-A3B2-60EF58592ECA}" destId="{A74BC649-7764-438E-977F-76A2DE562E71}" srcOrd="6" destOrd="0" presId="urn:microsoft.com/office/officeart/2005/8/layout/bProcess2"/>
    <dgm:cxn modelId="{FDC658BB-9EC3-4641-BF45-904F04E9795C}" type="presParOf" srcId="{A74BC649-7764-438E-977F-76A2DE562E71}" destId="{3951181E-7E9B-434D-B5C2-951462A9DE02}" srcOrd="0" destOrd="0" presId="urn:microsoft.com/office/officeart/2005/8/layout/bProcess2"/>
    <dgm:cxn modelId="{4DA0D626-A4AE-4C27-9A35-1472E36425E1}" type="presParOf" srcId="{A74BC649-7764-438E-977F-76A2DE562E71}" destId="{7717361D-340B-41B2-AC34-83F347E97BC6}" srcOrd="1" destOrd="0" presId="urn:microsoft.com/office/officeart/2005/8/layout/bProcess2"/>
    <dgm:cxn modelId="{8AD38CC4-2EAE-4009-863B-D6F866483D6F}" type="presParOf" srcId="{7CDD31E4-DBBD-4777-A3B2-60EF58592ECA}" destId="{EF7CCEEB-5E11-4FCD-BD64-4B3A371932FD}" srcOrd="7" destOrd="0" presId="urn:microsoft.com/office/officeart/2005/8/layout/bProcess2"/>
    <dgm:cxn modelId="{AF34C09B-8D69-4A47-ABC3-9A7651DCA891}" type="presParOf" srcId="{7CDD31E4-DBBD-4777-A3B2-60EF58592ECA}" destId="{5A44BF7A-35B7-4E9D-A936-2928CFC24549}" srcOrd="8" destOrd="0" presId="urn:microsoft.com/office/officeart/2005/8/layout/bProcess2"/>
    <dgm:cxn modelId="{2E13271F-DC03-4F78-B641-0D0E3E54684A}" type="presParOf" srcId="{5A44BF7A-35B7-4E9D-A936-2928CFC24549}" destId="{2203E772-7C47-4E80-B615-6E6A9B2E9566}" srcOrd="0" destOrd="0" presId="urn:microsoft.com/office/officeart/2005/8/layout/bProcess2"/>
    <dgm:cxn modelId="{6B087656-168E-445E-BE53-AACB16997DA8}" type="presParOf" srcId="{5A44BF7A-35B7-4E9D-A936-2928CFC24549}" destId="{61EC30E8-62FE-44AC-8E2C-EC90DB20516F}" srcOrd="1" destOrd="0" presId="urn:microsoft.com/office/officeart/2005/8/layout/bProcess2"/>
    <dgm:cxn modelId="{574CE6D9-9212-4434-BB43-13CFCD04E5D6}" type="presParOf" srcId="{7CDD31E4-DBBD-4777-A3B2-60EF58592ECA}" destId="{647C2C17-2DF7-4369-AEA0-F52409F37E6A}" srcOrd="9" destOrd="0" presId="urn:microsoft.com/office/officeart/2005/8/layout/bProcess2"/>
    <dgm:cxn modelId="{2FD080CB-4A3E-4733-8C10-5046784A6216}" type="presParOf" srcId="{7CDD31E4-DBBD-4777-A3B2-60EF58592ECA}" destId="{8B30D093-E87D-40D1-B848-092BE53576CE}" srcOrd="10" destOrd="0" presId="urn:microsoft.com/office/officeart/2005/8/layout/bProcess2"/>
    <dgm:cxn modelId="{65B16243-CEB3-4FAF-9E31-6BEB2548BC48}" type="presParOf" srcId="{8B30D093-E87D-40D1-B848-092BE53576CE}" destId="{7E647937-AF95-480B-B7CC-A45D4602F17D}" srcOrd="0" destOrd="0" presId="urn:microsoft.com/office/officeart/2005/8/layout/bProcess2"/>
    <dgm:cxn modelId="{3999B8FA-AE63-4F23-A507-53764A77954F}" type="presParOf" srcId="{8B30D093-E87D-40D1-B848-092BE53576CE}" destId="{C3B1607F-E2EF-4BC1-9941-F8B06279113B}" srcOrd="1" destOrd="0" presId="urn:microsoft.com/office/officeart/2005/8/layout/bProcess2"/>
    <dgm:cxn modelId="{A02D1919-10CD-4535-836C-9E0A9B9FAD66}" type="presParOf" srcId="{7CDD31E4-DBBD-4777-A3B2-60EF58592ECA}" destId="{28A8F2A4-3D71-4F20-853C-48A8291D7D0C}" srcOrd="11" destOrd="0" presId="urn:microsoft.com/office/officeart/2005/8/layout/bProcess2"/>
    <dgm:cxn modelId="{F3AC7A80-EC36-49D5-96E1-2F810B7E17D8}" type="presParOf" srcId="{7CDD31E4-DBBD-4777-A3B2-60EF58592ECA}" destId="{04CCD8DA-9EEC-47D4-847C-5C6FE6B5D1BD}" srcOrd="12" destOrd="0" presId="urn:microsoft.com/office/officeart/2005/8/layout/bProcess2"/>
    <dgm:cxn modelId="{D5B792C1-E13A-4E75-9D2B-3D3DF9D24CFF}" type="presParOf" srcId="{04CCD8DA-9EEC-47D4-847C-5C6FE6B5D1BD}" destId="{0A6AEBF6-D264-4C58-9F2D-C6E4F1F1724F}" srcOrd="0" destOrd="0" presId="urn:microsoft.com/office/officeart/2005/8/layout/bProcess2"/>
    <dgm:cxn modelId="{EF538E35-9A28-495C-B266-58879C67C372}" type="presParOf" srcId="{04CCD8DA-9EEC-47D4-847C-5C6FE6B5D1BD}" destId="{F1986F38-2EB3-433E-8301-08EEEB6D6B81}" srcOrd="1" destOrd="0" presId="urn:microsoft.com/office/officeart/2005/8/layout/bProcess2"/>
    <dgm:cxn modelId="{D0045A47-F1DD-4558-9393-EE33DCA93B70}" type="presParOf" srcId="{7CDD31E4-DBBD-4777-A3B2-60EF58592ECA}" destId="{F539BF87-487A-4C99-94E8-FC8BA53B3AF8}" srcOrd="13" destOrd="0" presId="urn:microsoft.com/office/officeart/2005/8/layout/bProcess2"/>
    <dgm:cxn modelId="{4AC34267-9228-4E68-804D-963A5771E654}" type="presParOf" srcId="{7CDD31E4-DBBD-4777-A3B2-60EF58592ECA}" destId="{6A79FA9E-4E90-441F-AA18-A62ABB9D769C}" srcOrd="14" destOrd="0" presId="urn:microsoft.com/office/officeart/2005/8/layout/bProcess2"/>
    <dgm:cxn modelId="{0F342836-DD1B-4B30-8C72-398C21D59B1B}" type="presParOf" srcId="{6A79FA9E-4E90-441F-AA18-A62ABB9D769C}" destId="{8D680659-74B0-4DE3-A593-C35C29B571D9}" srcOrd="0" destOrd="0" presId="urn:microsoft.com/office/officeart/2005/8/layout/bProcess2"/>
    <dgm:cxn modelId="{10C4B18B-E35A-496D-B1A6-B8C44C8DB1B4}" type="presParOf" srcId="{6A79FA9E-4E90-441F-AA18-A62ABB9D769C}" destId="{B2411C9D-CE8E-4BBA-9E6C-E6E2D6320E92}" srcOrd="1" destOrd="0" presId="urn:microsoft.com/office/officeart/2005/8/layout/bProcess2"/>
    <dgm:cxn modelId="{A49D9ADC-9A0D-4634-A95F-EE10E8EC2427}" type="presParOf" srcId="{7CDD31E4-DBBD-4777-A3B2-60EF58592ECA}" destId="{78064A6D-E98F-4B34-8B4C-76E1CC6642E8}" srcOrd="15" destOrd="0" presId="urn:microsoft.com/office/officeart/2005/8/layout/bProcess2"/>
    <dgm:cxn modelId="{35ECA502-4AF1-474A-8AFB-EC69D10C9843}" type="presParOf" srcId="{7CDD31E4-DBBD-4777-A3B2-60EF58592ECA}" destId="{0FC816C8-DF64-48E6-9B18-2FD26B1973C3}" srcOrd="16" destOrd="0" presId="urn:microsoft.com/office/officeart/2005/8/layout/bProcess2"/>
    <dgm:cxn modelId="{D7B78F8D-1FEA-4747-AD01-5BD5BE463447}" type="presParOf" srcId="{0FC816C8-DF64-48E6-9B18-2FD26B1973C3}" destId="{D3120874-3043-4749-94B8-8B4A17902CFB}" srcOrd="0" destOrd="0" presId="urn:microsoft.com/office/officeart/2005/8/layout/bProcess2"/>
    <dgm:cxn modelId="{A57658F1-E566-4F6D-BAC5-4852375DE03A}" type="presParOf" srcId="{0FC816C8-DF64-48E6-9B18-2FD26B1973C3}" destId="{138AC74A-2CA8-4BA5-B41E-D3F7C0CF4489}" srcOrd="1" destOrd="0" presId="urn:microsoft.com/office/officeart/2005/8/layout/bProcess2"/>
    <dgm:cxn modelId="{41CB10E8-9FA2-44EE-8D8A-D7117E7DE45F}" type="presParOf" srcId="{7CDD31E4-DBBD-4777-A3B2-60EF58592ECA}" destId="{C511D874-E9EE-4A47-85A4-1219365A6B83}" srcOrd="17" destOrd="0" presId="urn:microsoft.com/office/officeart/2005/8/layout/bProcess2"/>
    <dgm:cxn modelId="{8BBFC05E-E04A-4691-9413-300C816CC65E}" type="presParOf" srcId="{7CDD31E4-DBBD-4777-A3B2-60EF58592ECA}" destId="{1C35F9FE-A2FD-454B-A14E-C4598686A1B5}" srcOrd="18" destOrd="0" presId="urn:microsoft.com/office/officeart/2005/8/layout/bProcess2"/>
    <dgm:cxn modelId="{67C1B0F7-C32C-4918-850E-DBD29E3AFF05}" type="presParOf" srcId="{1C35F9FE-A2FD-454B-A14E-C4598686A1B5}" destId="{A0213F3A-54BB-473F-BF06-211B99724797}" srcOrd="0" destOrd="0" presId="urn:microsoft.com/office/officeart/2005/8/layout/bProcess2"/>
    <dgm:cxn modelId="{EADDD617-A6B7-4877-9E0C-548B5C8972E8}" type="presParOf" srcId="{1C35F9FE-A2FD-454B-A14E-C4598686A1B5}" destId="{E0236C9D-BD49-46A0-9335-B877119E4769}" srcOrd="1" destOrd="0" presId="urn:microsoft.com/office/officeart/2005/8/layout/bProcess2"/>
    <dgm:cxn modelId="{91ED55C8-DEB4-4A6E-AB0E-AE180CFFE7E4}" type="presParOf" srcId="{7CDD31E4-DBBD-4777-A3B2-60EF58592ECA}" destId="{D80D51EF-05BB-4119-8404-DE3E2396305F}" srcOrd="19" destOrd="0" presId="urn:microsoft.com/office/officeart/2005/8/layout/bProcess2"/>
    <dgm:cxn modelId="{38E9064F-87AC-482D-B9EB-10B6A494A9DF}" type="presParOf" srcId="{7CDD31E4-DBBD-4777-A3B2-60EF58592ECA}" destId="{E9F32683-697A-4135-94B3-41CCBED9F9FD}" srcOrd="20" destOrd="0" presId="urn:microsoft.com/office/officeart/2005/8/layout/bProcess2"/>
    <dgm:cxn modelId="{C31CD18B-44B4-4E0F-89F9-E5FFC1E1DC89}" type="presParOf" srcId="{E9F32683-697A-4135-94B3-41CCBED9F9FD}" destId="{91D47C22-A40A-49CF-BADB-9F4E208E1403}" srcOrd="0" destOrd="0" presId="urn:microsoft.com/office/officeart/2005/8/layout/bProcess2"/>
    <dgm:cxn modelId="{F2767420-B4EC-47B5-BCCE-405EBA628A76}" type="presParOf" srcId="{E9F32683-697A-4135-94B3-41CCBED9F9FD}" destId="{F2FE40A9-9AA8-41C0-A57F-73B445148B4B}" srcOrd="1" destOrd="0" presId="urn:microsoft.com/office/officeart/2005/8/layout/bProcess2"/>
    <dgm:cxn modelId="{CE285699-194E-4080-A827-0DEF012DA6F2}" type="presParOf" srcId="{7CDD31E4-DBBD-4777-A3B2-60EF58592ECA}" destId="{92C94D53-1D5E-446C-8654-FA94ABB79FDB}" srcOrd="21" destOrd="0" presId="urn:microsoft.com/office/officeart/2005/8/layout/bProcess2"/>
    <dgm:cxn modelId="{B5BA06B7-DFFA-4F87-B63A-DAD8350A821C}" type="presParOf" srcId="{7CDD31E4-DBBD-4777-A3B2-60EF58592ECA}" destId="{9BCCE41E-A99B-4D65-B243-B949329CDFF0}" srcOrd="22" destOrd="0" presId="urn:microsoft.com/office/officeart/2005/8/layout/bProcess2"/>
  </dgm:cxnLst>
  <dgm:bg>
    <a:solidFill>
      <a:schemeClr val="accent6">
        <a:lumMod val="75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VY_52_INOVACE_05_Hra Rozmanitost v přírodě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Rozmanitost v přírodě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DF2673-043F-4C0F-A201-7AD062920A11}">
      <dsp:nvSpPr>
        <dsp:cNvPr id="0" name=""/>
        <dsp:cNvSpPr/>
      </dsp:nvSpPr>
      <dsp:spPr>
        <a:xfrm>
          <a:off x="4078" y="333358"/>
          <a:ext cx="1517231" cy="15172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POLOKOULE</a:t>
          </a:r>
          <a:endParaRPr lang="cs-CZ" sz="1600" kern="1200" dirty="0"/>
        </a:p>
      </dsp:txBody>
      <dsp:txXfrm>
        <a:off x="226271" y="555551"/>
        <a:ext cx="1072845" cy="1072845"/>
      </dsp:txXfrm>
    </dsp:sp>
    <dsp:sp modelId="{23051C76-C0BB-4550-B78A-D3CAAEFC1022}">
      <dsp:nvSpPr>
        <dsp:cNvPr id="0" name=""/>
        <dsp:cNvSpPr/>
      </dsp:nvSpPr>
      <dsp:spPr>
        <a:xfrm rot="10800000">
          <a:off x="497178" y="2046502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311084-A2B6-4B00-8262-F6285599BCAE}">
      <dsp:nvSpPr>
        <dsp:cNvPr id="0" name=""/>
        <dsp:cNvSpPr/>
      </dsp:nvSpPr>
      <dsp:spPr>
        <a:xfrm>
          <a:off x="256697" y="2634239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PEVNINA</a:t>
          </a:r>
          <a:endParaRPr lang="cs-CZ" sz="1100" kern="1200" dirty="0"/>
        </a:p>
      </dsp:txBody>
      <dsp:txXfrm>
        <a:off x="404900" y="2782442"/>
        <a:ext cx="715587" cy="715587"/>
      </dsp:txXfrm>
    </dsp:sp>
    <dsp:sp modelId="{1BCD531D-2EF4-40CE-841A-69375F2EBF30}">
      <dsp:nvSpPr>
        <dsp:cNvPr id="0" name=""/>
        <dsp:cNvSpPr/>
      </dsp:nvSpPr>
      <dsp:spPr>
        <a:xfrm rot="10800000">
          <a:off x="497178" y="3968454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093066-2DD9-4D5F-8343-130AAE4A3C6E}">
      <dsp:nvSpPr>
        <dsp:cNvPr id="0" name=""/>
        <dsp:cNvSpPr/>
      </dsp:nvSpPr>
      <dsp:spPr>
        <a:xfrm>
          <a:off x="256697" y="4682501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VODSTVO</a:t>
          </a:r>
          <a:endParaRPr lang="cs-CZ" sz="1100" kern="1200" dirty="0"/>
        </a:p>
      </dsp:txBody>
      <dsp:txXfrm>
        <a:off x="404900" y="4830704"/>
        <a:ext cx="715587" cy="715587"/>
      </dsp:txXfrm>
    </dsp:sp>
    <dsp:sp modelId="{DCCC55CA-8A58-4516-BDFD-272BBB5FAB82}">
      <dsp:nvSpPr>
        <dsp:cNvPr id="0" name=""/>
        <dsp:cNvSpPr/>
      </dsp:nvSpPr>
      <dsp:spPr>
        <a:xfrm rot="5400000">
          <a:off x="1646856" y="4980830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17361D-340B-41B2-AC34-83F347E97BC6}">
      <dsp:nvSpPr>
        <dsp:cNvPr id="0" name=""/>
        <dsp:cNvSpPr/>
      </dsp:nvSpPr>
      <dsp:spPr>
        <a:xfrm>
          <a:off x="2532544" y="4682501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VODA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SLADKÁ</a:t>
          </a:r>
          <a:endParaRPr lang="cs-CZ" sz="1100" kern="1200" dirty="0"/>
        </a:p>
      </dsp:txBody>
      <dsp:txXfrm>
        <a:off x="2680747" y="4830704"/>
        <a:ext cx="715587" cy="715587"/>
      </dsp:txXfrm>
    </dsp:sp>
    <dsp:sp modelId="{EF7CCEEB-5E11-4FCD-BD64-4B3A371932FD}">
      <dsp:nvSpPr>
        <dsp:cNvPr id="0" name=""/>
        <dsp:cNvSpPr/>
      </dsp:nvSpPr>
      <dsp:spPr>
        <a:xfrm>
          <a:off x="2773025" y="3944945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EC30E8-62FE-44AC-8E2C-EC90DB20516F}">
      <dsp:nvSpPr>
        <dsp:cNvPr id="0" name=""/>
        <dsp:cNvSpPr/>
      </dsp:nvSpPr>
      <dsp:spPr>
        <a:xfrm>
          <a:off x="2532544" y="2634239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VODA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SLANÁ</a:t>
          </a:r>
          <a:endParaRPr lang="cs-CZ" sz="1100" kern="1200" dirty="0"/>
        </a:p>
      </dsp:txBody>
      <dsp:txXfrm>
        <a:off x="2680747" y="2782442"/>
        <a:ext cx="715587" cy="715587"/>
      </dsp:txXfrm>
    </dsp:sp>
    <dsp:sp modelId="{647C2C17-2DF7-4369-AEA0-F52409F37E6A}">
      <dsp:nvSpPr>
        <dsp:cNvPr id="0" name=""/>
        <dsp:cNvSpPr/>
      </dsp:nvSpPr>
      <dsp:spPr>
        <a:xfrm>
          <a:off x="2773025" y="1896683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B1607F-E2EF-4BC1-9941-F8B06279113B}">
      <dsp:nvSpPr>
        <dsp:cNvPr id="0" name=""/>
        <dsp:cNvSpPr/>
      </dsp:nvSpPr>
      <dsp:spPr>
        <a:xfrm>
          <a:off x="2532544" y="585977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TEPLOTNÍ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PÁSY</a:t>
          </a:r>
          <a:endParaRPr lang="cs-CZ" sz="1100" kern="1200" dirty="0"/>
        </a:p>
      </dsp:txBody>
      <dsp:txXfrm>
        <a:off x="2680747" y="734180"/>
        <a:ext cx="715587" cy="715587"/>
      </dsp:txXfrm>
    </dsp:sp>
    <dsp:sp modelId="{28A8F2A4-3D71-4F20-853C-48A8291D7D0C}">
      <dsp:nvSpPr>
        <dsp:cNvPr id="0" name=""/>
        <dsp:cNvSpPr/>
      </dsp:nvSpPr>
      <dsp:spPr>
        <a:xfrm rot="5400000">
          <a:off x="3922703" y="884306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86F38-2EB3-433E-8301-08EEEB6D6B81}">
      <dsp:nvSpPr>
        <dsp:cNvPr id="0" name=""/>
        <dsp:cNvSpPr/>
      </dsp:nvSpPr>
      <dsp:spPr>
        <a:xfrm>
          <a:off x="4808390" y="585977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ZNEČIŠTĚNÍ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VOD</a:t>
          </a:r>
          <a:endParaRPr lang="cs-CZ" sz="1100" kern="1200" dirty="0"/>
        </a:p>
      </dsp:txBody>
      <dsp:txXfrm>
        <a:off x="4956593" y="734180"/>
        <a:ext cx="715587" cy="715587"/>
      </dsp:txXfrm>
    </dsp:sp>
    <dsp:sp modelId="{F539BF87-487A-4C99-94E8-FC8BA53B3AF8}">
      <dsp:nvSpPr>
        <dsp:cNvPr id="0" name=""/>
        <dsp:cNvSpPr/>
      </dsp:nvSpPr>
      <dsp:spPr>
        <a:xfrm rot="10800000">
          <a:off x="5048871" y="1920192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411C9D-CE8E-4BBA-9E6C-E6E2D6320E92}">
      <dsp:nvSpPr>
        <dsp:cNvPr id="0" name=""/>
        <dsp:cNvSpPr/>
      </dsp:nvSpPr>
      <dsp:spPr>
        <a:xfrm>
          <a:off x="4808390" y="2634239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TUNDRA</a:t>
          </a:r>
          <a:endParaRPr lang="cs-CZ" sz="1100" kern="1200" dirty="0"/>
        </a:p>
      </dsp:txBody>
      <dsp:txXfrm>
        <a:off x="4956593" y="2782442"/>
        <a:ext cx="715587" cy="715587"/>
      </dsp:txXfrm>
    </dsp:sp>
    <dsp:sp modelId="{78064A6D-E98F-4B34-8B4C-76E1CC6642E8}">
      <dsp:nvSpPr>
        <dsp:cNvPr id="0" name=""/>
        <dsp:cNvSpPr/>
      </dsp:nvSpPr>
      <dsp:spPr>
        <a:xfrm rot="10800000">
          <a:off x="5048871" y="3968454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8AC74A-2CA8-4BA5-B41E-D3F7C0CF4489}">
      <dsp:nvSpPr>
        <dsp:cNvPr id="0" name=""/>
        <dsp:cNvSpPr/>
      </dsp:nvSpPr>
      <dsp:spPr>
        <a:xfrm>
          <a:off x="4808390" y="4682501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POUŠTĚ</a:t>
          </a:r>
          <a:endParaRPr lang="cs-CZ" sz="1100" kern="1200" dirty="0"/>
        </a:p>
      </dsp:txBody>
      <dsp:txXfrm>
        <a:off x="4956593" y="4830704"/>
        <a:ext cx="715587" cy="715587"/>
      </dsp:txXfrm>
    </dsp:sp>
    <dsp:sp modelId="{C511D874-E9EE-4A47-85A4-1219365A6B83}">
      <dsp:nvSpPr>
        <dsp:cNvPr id="0" name=""/>
        <dsp:cNvSpPr/>
      </dsp:nvSpPr>
      <dsp:spPr>
        <a:xfrm rot="5400000">
          <a:off x="6198549" y="4980830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236C9D-BD49-46A0-9335-B877119E4769}">
      <dsp:nvSpPr>
        <dsp:cNvPr id="0" name=""/>
        <dsp:cNvSpPr/>
      </dsp:nvSpPr>
      <dsp:spPr>
        <a:xfrm>
          <a:off x="7084237" y="4682501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ROČNÍ OBDOBÍ</a:t>
          </a:r>
          <a:endParaRPr lang="cs-CZ" sz="1100" kern="1200" dirty="0"/>
        </a:p>
      </dsp:txBody>
      <dsp:txXfrm>
        <a:off x="7232440" y="4830704"/>
        <a:ext cx="715587" cy="715587"/>
      </dsp:txXfrm>
    </dsp:sp>
    <dsp:sp modelId="{D80D51EF-05BB-4119-8404-DE3E2396305F}">
      <dsp:nvSpPr>
        <dsp:cNvPr id="0" name=""/>
        <dsp:cNvSpPr/>
      </dsp:nvSpPr>
      <dsp:spPr>
        <a:xfrm>
          <a:off x="7324718" y="3944945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E40A9-9AA8-41C0-A57F-73B445148B4B}">
      <dsp:nvSpPr>
        <dsp:cNvPr id="0" name=""/>
        <dsp:cNvSpPr/>
      </dsp:nvSpPr>
      <dsp:spPr>
        <a:xfrm>
          <a:off x="7084237" y="2634239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TROPICKÉ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LESY</a:t>
          </a:r>
          <a:endParaRPr lang="cs-CZ" sz="1100" kern="1200" dirty="0"/>
        </a:p>
      </dsp:txBody>
      <dsp:txXfrm>
        <a:off x="7232440" y="2782442"/>
        <a:ext cx="715587" cy="715587"/>
      </dsp:txXfrm>
    </dsp:sp>
    <dsp:sp modelId="{92C94D53-1D5E-446C-8654-FA94ABB79FDB}">
      <dsp:nvSpPr>
        <dsp:cNvPr id="0" name=""/>
        <dsp:cNvSpPr/>
      </dsp:nvSpPr>
      <dsp:spPr>
        <a:xfrm>
          <a:off x="7324718" y="2022992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CCE41E-A99B-4D65-B243-B949329CDFF0}">
      <dsp:nvSpPr>
        <dsp:cNvPr id="0" name=""/>
        <dsp:cNvSpPr/>
      </dsp:nvSpPr>
      <dsp:spPr>
        <a:xfrm>
          <a:off x="6831618" y="333358"/>
          <a:ext cx="1517231" cy="15172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VLHKÉ A TEPLÉ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PODNEBÍ</a:t>
          </a:r>
          <a:endParaRPr lang="cs-CZ" sz="1600" kern="1200" dirty="0"/>
        </a:p>
      </dsp:txBody>
      <dsp:txXfrm>
        <a:off x="7053811" y="555551"/>
        <a:ext cx="1072845" cy="10728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FA378-71F4-4289-942A-EBF9C47E7659}" type="datetimeFigureOut">
              <a:rPr lang="cs-CZ" smtClean="0"/>
              <a:t>12. 3. 2012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69EC2-E215-461F-A8A6-819FA3359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911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FA378-71F4-4289-942A-EBF9C47E7659}" type="datetimeFigureOut">
              <a:rPr lang="cs-CZ" smtClean="0"/>
              <a:t>12. 3. 2012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69EC2-E215-461F-A8A6-819FA3359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05456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FA378-71F4-4289-942A-EBF9C47E7659}" type="datetimeFigureOut">
              <a:rPr lang="cs-CZ" smtClean="0"/>
              <a:t>12. 3. 2012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69EC2-E215-461F-A8A6-819FA3359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928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FA378-71F4-4289-942A-EBF9C47E7659}" type="datetimeFigureOut">
              <a:rPr lang="cs-CZ" smtClean="0"/>
              <a:t>12. 3. 2012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69EC2-E215-461F-A8A6-819FA3359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684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FA378-71F4-4289-942A-EBF9C47E7659}" type="datetimeFigureOut">
              <a:rPr lang="cs-CZ" smtClean="0"/>
              <a:t>12. 3. 2012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69EC2-E215-461F-A8A6-819FA3359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000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FA378-71F4-4289-942A-EBF9C47E7659}" type="datetimeFigureOut">
              <a:rPr lang="cs-CZ" smtClean="0"/>
              <a:t>12. 3. 2012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69EC2-E215-461F-A8A6-819FA3359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177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FA378-71F4-4289-942A-EBF9C47E7659}" type="datetimeFigureOut">
              <a:rPr lang="cs-CZ" smtClean="0"/>
              <a:t>12. 3. 2012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69EC2-E215-461F-A8A6-819FA3359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3873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FA378-71F4-4289-942A-EBF9C47E7659}" type="datetimeFigureOut">
              <a:rPr lang="cs-CZ" smtClean="0"/>
              <a:t>12. 3. 2012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69EC2-E215-461F-A8A6-819FA3359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5065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FA378-71F4-4289-942A-EBF9C47E7659}" type="datetimeFigureOut">
              <a:rPr lang="cs-CZ" smtClean="0"/>
              <a:t>12. 3. 2012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69EC2-E215-461F-A8A6-819FA3359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45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FA378-71F4-4289-942A-EBF9C47E7659}" type="datetimeFigureOut">
              <a:rPr lang="cs-CZ" smtClean="0"/>
              <a:t>12. 3. 2012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69EC2-E215-461F-A8A6-819FA3359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007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FA378-71F4-4289-942A-EBF9C47E7659}" type="datetimeFigureOut">
              <a:rPr lang="cs-CZ" smtClean="0"/>
              <a:t>12. 3. 2012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69EC2-E215-461F-A8A6-819FA3359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270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5FA378-71F4-4289-942A-EBF9C47E7659}" type="datetimeFigureOut">
              <a:rPr lang="cs-CZ" smtClean="0"/>
              <a:t>12. 3. 2012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F69EC2-E215-461F-A8A6-819FA3359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413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4443114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1196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URČENO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OPAKOVÁNÍ UČIVA FORMOU HRY</a:t>
            </a:r>
          </a:p>
          <a:p>
            <a:r>
              <a:rPr lang="cs-CZ" dirty="0" smtClean="0"/>
              <a:t>INOVACE: VYUŽITÍ INTER. TABULE K ROZVOJI ZNALOSTÍ A  DOVEDNOSTÍ V TÝMU HRÁČŮ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4997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</a:rPr>
              <a:t>HRA</a:t>
            </a:r>
            <a:endParaRPr lang="cs-CZ" sz="6600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800" dirty="0" smtClean="0"/>
              <a:t>HRAJÍ 2 DRUŽSTVA</a:t>
            </a:r>
          </a:p>
          <a:p>
            <a:r>
              <a:rPr lang="cs-CZ" sz="4800" dirty="0" smtClean="0"/>
              <a:t>HÁZÍME S KOSTKOU </a:t>
            </a:r>
          </a:p>
          <a:p>
            <a:r>
              <a:rPr lang="cs-CZ" sz="4800" dirty="0" smtClean="0"/>
              <a:t>POSTUPUJEME ZA 1 PRAVDIVOU INFORMACI</a:t>
            </a:r>
          </a:p>
          <a:p>
            <a:r>
              <a:rPr lang="cs-CZ" sz="4800" dirty="0" smtClean="0"/>
              <a:t>MŮŽEME SE VYHAZOVAT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207121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84308761"/>
              </p:ext>
            </p:extLst>
          </p:nvPr>
        </p:nvGraphicFramePr>
        <p:xfrm>
          <a:off x="467544" y="260648"/>
          <a:ext cx="8352928" cy="6280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7839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SLÁVA VÍTĚZŮM, ČEST PORAŽENÝM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Hronková\AppData\Local\Microsoft\Windows\Temporary Internet Files\Content.IE5\S7687CZ2\MC90044045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87787" y="2948781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6288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SPRÁVNÁ ŘEŠENÍ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Odpovědi družstva posuzuje učitel. Za správnou odpověď považujeme každou pravdivou informaci o daném tématu.</a:t>
            </a:r>
          </a:p>
          <a:p>
            <a:pPr marL="0" indent="0">
              <a:buNone/>
            </a:pPr>
            <a:r>
              <a:rPr lang="cs-CZ" b="1" u="sng" dirty="0" smtClean="0"/>
              <a:t>OBMĚNA</a:t>
            </a:r>
          </a:p>
          <a:p>
            <a:pPr marL="0" indent="0">
              <a:buNone/>
            </a:pPr>
            <a:r>
              <a:rPr lang="cs-CZ" dirty="0" smtClean="0"/>
              <a:t>Správnost odpovědí posuzuje družstvo soupeřů. Pokud dojde k rozporu, zda je odpověď správná či nikoliv, musí obě družstva vyhledat důkaz</a:t>
            </a:r>
          </a:p>
          <a:p>
            <a:pPr marL="0" indent="0">
              <a:buNone/>
            </a:pPr>
            <a:r>
              <a:rPr lang="cs-CZ" dirty="0" smtClean="0"/>
              <a:t> / v učebnici, encyklopedii, na internetu, atd. 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5085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8659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174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HRA</vt:lpstr>
      <vt:lpstr>Prezentace aplikace PowerPoint</vt:lpstr>
      <vt:lpstr>SLÁVA VÍTĚZŮM, ČEST PORAŽENÝM</vt:lpstr>
      <vt:lpstr>SPRÁVNÁ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Šmíd Jaromír</cp:lastModifiedBy>
  <cp:revision>5</cp:revision>
  <dcterms:created xsi:type="dcterms:W3CDTF">2012-02-12T18:29:06Z</dcterms:created>
  <dcterms:modified xsi:type="dcterms:W3CDTF">2012-03-12T07:37:23Z</dcterms:modified>
</cp:coreProperties>
</file>