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Vzorce oxidů a </a:t>
          </a:r>
          <a:r>
            <a:rPr lang="cs-CZ" smtClean="0"/>
            <a:t>halogenidů 2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_INOVACE_05_Vzorce oxidů a halogenidů 2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96534C1-4ADF-4121-854B-85ED2AA982F8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A9CADA8-5860-42C2-8062-0D4C9A0CF8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725FF-C7B5-400C-BC9A-862F89073618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DBB61-048C-42D8-83D1-F31066F5A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73D31-CB99-45D0-97CF-0289523661A9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D1A07-944A-46A6-B52D-35A9AFEBD1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E6466-14EC-4B7A-A048-27918FBD424D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63DF3-3E7A-461C-B52C-ACDCB5E8BC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1EC9E-225A-4300-BCAC-ED8D9B09F3DD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AFB2-4E2E-45D4-84B2-948E3E7DD3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1BFFE-BD6C-4C9F-9B31-7D44DA011C3B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EFEC2-9D85-4638-8C46-0A672F2F1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2D0BD-5A8F-4244-ABF7-0181533F2A59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7430A-04AD-4985-BEF5-C1EE345AAE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D478A-BC7F-4ABD-8E97-F0BF48B94829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B8F77-0913-46F2-B260-68DD8FE72D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07F0C-10AD-48DE-9166-C5D5985AB995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1EDE3-5DF2-4E2F-82FD-20D3082F0C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C714E-9047-4C10-A71F-6A9A7B06072A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49F18-6C59-4C86-9FB2-21DC126199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0FB5B-8081-4EFE-8E77-AE5B4445DEC8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D9892-60FE-4D0D-B552-B3A527D77E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61B15-E695-40B6-9CEF-628E0903D34A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77C83-66B1-4732-9C34-D32B75CBA7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69A623-7E46-4D31-9D7C-A058D596CF4E}" type="datetimeFigureOut">
              <a:rPr lang="cs-CZ"/>
              <a:pPr>
                <a:defRPr/>
              </a:pPr>
              <a:t>12.3.2012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866CB8-C467-4CBF-87F5-E61E19412D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4" r:id="rId2"/>
    <p:sldLayoutId id="2147483753" r:id="rId3"/>
    <p:sldLayoutId id="2147483752" r:id="rId4"/>
    <p:sldLayoutId id="2147483751" r:id="rId5"/>
    <p:sldLayoutId id="2147483750" r:id="rId6"/>
    <p:sldLayoutId id="2147483749" r:id="rId7"/>
    <p:sldLayoutId id="2147483748" r:id="rId8"/>
    <p:sldLayoutId id="2147483747" r:id="rId9"/>
    <p:sldLayoutId id="2147483746" r:id="rId10"/>
    <p:sldLayoutId id="2147483745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graphicFrame>
        <p:nvGraphicFramePr>
          <p:cNvPr id="15383" name="Group 23"/>
          <p:cNvGraphicFramePr>
            <a:graphicFrameLocks noGrp="1"/>
          </p:cNvGraphicFramePr>
          <p:nvPr/>
        </p:nvGraphicFramePr>
        <p:xfrm>
          <a:off x="1524000" y="1397000"/>
          <a:ext cx="6096000" cy="458470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8. a 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Druh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Pracovní list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Pomůcky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Periodická soustava prvků, interaktivní tabule nebo papírové zadání i řešení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Cíl materiálu ( inovace 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Podporuje aktivní zopakování učiva s použitím interaktivní tabule nebo tištěné formy zadání i řešení ve variantě 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 B.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Metodické pokyny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Žáci doplňují k vzorci název,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k názvu vzorec sloučeniny. Periodická soustava prvků může sloužit pro kontrolu práce.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179388" y="187325"/>
            <a:ext cx="48974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Obsah</a:t>
            </a:r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" y="692150"/>
            <a:ext cx="9147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873125"/>
            <a:ext cx="8558213" cy="514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323850" y="333375"/>
            <a:ext cx="7794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Obsah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archiv autorky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360</TotalTime>
  <Words>66</Words>
  <Application>Microsoft Office PowerPoint</Application>
  <PresentationFormat>On-screen Show (4:3)</PresentationFormat>
  <Paragraphs>15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Anotace</vt:lpstr>
      <vt:lpstr>Snímek 3</vt:lpstr>
      <vt:lpstr>Snímek 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58</cp:revision>
  <dcterms:created xsi:type="dcterms:W3CDTF">2011-08-21T15:31:45Z</dcterms:created>
  <dcterms:modified xsi:type="dcterms:W3CDTF">2012-03-12T18:12:30Z</dcterms:modified>
</cp:coreProperties>
</file>