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5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VY_52_INOVACE_06_ </a:t>
          </a:r>
          <a:r>
            <a:rPr lang="cs-CZ" dirty="0" smtClean="0"/>
            <a:t>Rozmanitost v </a:t>
          </a:r>
          <a:r>
            <a:rPr lang="cs-CZ" dirty="0" smtClean="0"/>
            <a:t>přírodě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Rozmanitost v přírodě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A363DD-140A-4B5C-875C-794F5E2BDD8B}" type="presOf" srcId="{EBC41103-E2E5-4D48-9B4B-425520D3D098}" destId="{F969C235-9271-4D34-B740-D627A121CAD0}" srcOrd="1" destOrd="0" presId="urn:microsoft.com/office/officeart/2005/8/layout/target3"/>
    <dgm:cxn modelId="{BC72C5F0-8779-4741-9909-7C7DEFC68EC0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CA0AEE1-E681-4AD4-ACE9-18C7B3276A0D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5D32DEE-942E-4DC0-991C-D81E24853CD2}" type="presOf" srcId="{FBBFC3EA-9D9D-4F3A-BEA6-9C2C0E46BF20}" destId="{832BF48F-0145-4429-9E02-8FCA946CCE9E}" srcOrd="1" destOrd="0" presId="urn:microsoft.com/office/officeart/2005/8/layout/target3"/>
    <dgm:cxn modelId="{191B1843-9D42-4FA6-ACA8-1AC3E93BE275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A5FB924-1209-460E-8DA4-8A1E824C185E}" type="presOf" srcId="{445C7998-7549-48B0-BD68-D4F0167F02E5}" destId="{BC35EE03-4121-4EF9-923D-7CB6D30D358D}" srcOrd="0" destOrd="0" presId="urn:microsoft.com/office/officeart/2005/8/layout/target3"/>
    <dgm:cxn modelId="{684E20DA-24CC-45E0-B356-36AA1E7D4F6D}" type="presOf" srcId="{C73C7642-F245-4585-8F88-243F9FAEF6CA}" destId="{AA41A67C-3D3F-4AE9-9E0F-5D7F7BB2E741}" srcOrd="1" destOrd="0" presId="urn:microsoft.com/office/officeart/2005/8/layout/target3"/>
    <dgm:cxn modelId="{072E556E-8099-4F7F-B603-5BFE7D567B6E}" type="presOf" srcId="{39F8B381-5807-488E-AC22-73DD4140ED4A}" destId="{71045F8C-00FA-488E-A7BD-E2E6753D979D}" srcOrd="0" destOrd="0" presId="urn:microsoft.com/office/officeart/2005/8/layout/target3"/>
    <dgm:cxn modelId="{3FD4C524-23F8-429F-82BA-43E8801E6B6D}" type="presOf" srcId="{DAEA276B-ECF9-46F6-A7D3-4693B2D32BC4}" destId="{F69A1436-182C-465B-AD7F-FE48E0C090C1}" srcOrd="1" destOrd="0" presId="urn:microsoft.com/office/officeart/2005/8/layout/target3"/>
    <dgm:cxn modelId="{FCA53951-3E11-4A75-97E1-1988B25F15E5}" type="presOf" srcId="{019433A1-1324-4DE1-9E6F-32B851095F74}" destId="{E7297F21-D4FD-4A41-AE58-814D01A6B5E7}" srcOrd="1" destOrd="0" presId="urn:microsoft.com/office/officeart/2005/8/layout/target3"/>
    <dgm:cxn modelId="{DCB29A38-5667-4CC0-989E-02F6E5EF2698}" type="presOf" srcId="{C73C7642-F245-4585-8F88-243F9FAEF6CA}" destId="{97289DF2-90F4-4EC2-A9FC-633B00BAB610}" srcOrd="0" destOrd="0" presId="urn:microsoft.com/office/officeart/2005/8/layout/target3"/>
    <dgm:cxn modelId="{AB337B18-C690-4292-9B07-996715F35A4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D7357C4-736C-465C-99E5-CA23320CFFC9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418A031-FABA-41FF-8244-20F9E85A1A9A}" type="presParOf" srcId="{71045F8C-00FA-488E-A7BD-E2E6753D979D}" destId="{3577EC6B-C980-4F34-8C69-4365E7B8FC8C}" srcOrd="0" destOrd="0" presId="urn:microsoft.com/office/officeart/2005/8/layout/target3"/>
    <dgm:cxn modelId="{645AF58A-9B2B-4809-A2BA-D39F5EA09A87}" type="presParOf" srcId="{71045F8C-00FA-488E-A7BD-E2E6753D979D}" destId="{6940EB87-DC1D-4BC3-9408-9AC2E1FFC039}" srcOrd="1" destOrd="0" presId="urn:microsoft.com/office/officeart/2005/8/layout/target3"/>
    <dgm:cxn modelId="{FC5343CB-2A80-43AD-AE08-BB9B3F870458}" type="presParOf" srcId="{71045F8C-00FA-488E-A7BD-E2E6753D979D}" destId="{BC35EE03-4121-4EF9-923D-7CB6D30D358D}" srcOrd="2" destOrd="0" presId="urn:microsoft.com/office/officeart/2005/8/layout/target3"/>
    <dgm:cxn modelId="{CE485D6A-947C-4415-BFBB-A889A32EAEAA}" type="presParOf" srcId="{71045F8C-00FA-488E-A7BD-E2E6753D979D}" destId="{C95EEA27-3CBF-4645-A92D-9D8AF5C1CBFC}" srcOrd="3" destOrd="0" presId="urn:microsoft.com/office/officeart/2005/8/layout/target3"/>
    <dgm:cxn modelId="{4A325698-D811-4C08-BC0A-F9F977371E69}" type="presParOf" srcId="{71045F8C-00FA-488E-A7BD-E2E6753D979D}" destId="{851BB866-B6AE-4566-893F-4C635BA974FC}" srcOrd="4" destOrd="0" presId="urn:microsoft.com/office/officeart/2005/8/layout/target3"/>
    <dgm:cxn modelId="{0D4FF70D-A475-4BF9-ACA5-23EB085257B8}" type="presParOf" srcId="{71045F8C-00FA-488E-A7BD-E2E6753D979D}" destId="{643EA938-EDE0-4533-ACCC-D2BD6F3A527C}" srcOrd="5" destOrd="0" presId="urn:microsoft.com/office/officeart/2005/8/layout/target3"/>
    <dgm:cxn modelId="{F79890EE-CAC7-40E1-BA66-76D33B0E6B1E}" type="presParOf" srcId="{71045F8C-00FA-488E-A7BD-E2E6753D979D}" destId="{92F31B18-D66D-4CC7-89B9-378928DE877D}" srcOrd="6" destOrd="0" presId="urn:microsoft.com/office/officeart/2005/8/layout/target3"/>
    <dgm:cxn modelId="{A3886567-EC65-4D14-B714-652E2BE42AB2}" type="presParOf" srcId="{71045F8C-00FA-488E-A7BD-E2E6753D979D}" destId="{902074E1-B931-4618-97F1-FADBE82E9C3C}" srcOrd="7" destOrd="0" presId="urn:microsoft.com/office/officeart/2005/8/layout/target3"/>
    <dgm:cxn modelId="{96B52948-8590-42EF-A0C6-734F500D3F28}" type="presParOf" srcId="{71045F8C-00FA-488E-A7BD-E2E6753D979D}" destId="{A3817367-F2BC-482F-8832-FA00B51DCCF3}" srcOrd="8" destOrd="0" presId="urn:microsoft.com/office/officeart/2005/8/layout/target3"/>
    <dgm:cxn modelId="{C8265DD6-333F-4525-AA6D-A34F48F6DE57}" type="presParOf" srcId="{71045F8C-00FA-488E-A7BD-E2E6753D979D}" destId="{626ABFF6-56C8-4386-B662-68EC364EED9D}" srcOrd="9" destOrd="0" presId="urn:microsoft.com/office/officeart/2005/8/layout/target3"/>
    <dgm:cxn modelId="{FDAAB8AD-1DC7-4620-B9C3-C972549CB4CB}" type="presParOf" srcId="{71045F8C-00FA-488E-A7BD-E2E6753D979D}" destId="{6DB11F1C-D028-4800-9625-6611CA9DE6D4}" srcOrd="10" destOrd="0" presId="urn:microsoft.com/office/officeart/2005/8/layout/target3"/>
    <dgm:cxn modelId="{9B9D2C15-4600-4641-AC14-1514747A4EC0}" type="presParOf" srcId="{71045F8C-00FA-488E-A7BD-E2E6753D979D}" destId="{CDED6FE3-AD8F-4ACC-B6B8-710EDDD97598}" srcOrd="11" destOrd="0" presId="urn:microsoft.com/office/officeart/2005/8/layout/target3"/>
    <dgm:cxn modelId="{269FCFFB-7A8E-49A6-97E8-EFB5C3ED51FE}" type="presParOf" srcId="{71045F8C-00FA-488E-A7BD-E2E6753D979D}" destId="{397AC6D7-84A6-4150-958F-83C92D9ACF38}" srcOrd="12" destOrd="0" presId="urn:microsoft.com/office/officeart/2005/8/layout/target3"/>
    <dgm:cxn modelId="{D68AA650-37B6-451F-BCD7-CCA25C104B82}" type="presParOf" srcId="{71045F8C-00FA-488E-A7BD-E2E6753D979D}" destId="{D7419528-33A6-416D-9E64-B3F7915C5149}" srcOrd="13" destOrd="0" presId="urn:microsoft.com/office/officeart/2005/8/layout/target3"/>
    <dgm:cxn modelId="{EEA48044-8896-455E-9E92-DAC837AC0C89}" type="presParOf" srcId="{71045F8C-00FA-488E-A7BD-E2E6753D979D}" destId="{97289DF2-90F4-4EC2-A9FC-633B00BAB610}" srcOrd="14" destOrd="0" presId="urn:microsoft.com/office/officeart/2005/8/layout/target3"/>
    <dgm:cxn modelId="{C34BC5CA-8608-4A0F-BF92-73346736C303}" type="presParOf" srcId="{71045F8C-00FA-488E-A7BD-E2E6753D979D}" destId="{234EBA9D-95B4-4C20-A84E-6F65F1085DC6}" srcOrd="15" destOrd="0" presId="urn:microsoft.com/office/officeart/2005/8/layout/target3"/>
    <dgm:cxn modelId="{0EBCC868-3D5E-4E2B-B8FC-A04D8D0D2F75}" type="presParOf" srcId="{71045F8C-00FA-488E-A7BD-E2E6753D979D}" destId="{12255512-213F-41DF-90A6-8B4CD74A2B52}" srcOrd="16" destOrd="0" presId="urn:microsoft.com/office/officeart/2005/8/layout/target3"/>
    <dgm:cxn modelId="{52B295F5-D5C6-4182-9616-8227A2990928}" type="presParOf" srcId="{71045F8C-00FA-488E-A7BD-E2E6753D979D}" destId="{50C2F88D-8688-44C2-A854-691F34009D3B}" srcOrd="17" destOrd="0" presId="urn:microsoft.com/office/officeart/2005/8/layout/target3"/>
    <dgm:cxn modelId="{82C6348B-88A9-492D-BDD2-063A1F8DB7F6}" type="presParOf" srcId="{71045F8C-00FA-488E-A7BD-E2E6753D979D}" destId="{4D19AB04-24FA-40C2-B203-52AE3D15E171}" srcOrd="18" destOrd="0" presId="urn:microsoft.com/office/officeart/2005/8/layout/target3"/>
    <dgm:cxn modelId="{86588CD8-2ED8-4FCB-9F9D-561B6E071963}" type="presParOf" srcId="{71045F8C-00FA-488E-A7BD-E2E6753D979D}" destId="{832BF48F-0145-4429-9E02-8FCA946CCE9E}" srcOrd="19" destOrd="0" presId="urn:microsoft.com/office/officeart/2005/8/layout/target3"/>
    <dgm:cxn modelId="{B6B22CB0-530D-47DF-85C6-8DC050770084}" type="presParOf" srcId="{71045F8C-00FA-488E-A7BD-E2E6753D979D}" destId="{E7297F21-D4FD-4A41-AE58-814D01A6B5E7}" srcOrd="20" destOrd="0" presId="urn:microsoft.com/office/officeart/2005/8/layout/target3"/>
    <dgm:cxn modelId="{78126BA1-FCCD-4D0C-9449-24822DEA4E96}" type="presParOf" srcId="{71045F8C-00FA-488E-A7BD-E2E6753D979D}" destId="{F69A1436-182C-465B-AD7F-FE48E0C090C1}" srcOrd="21" destOrd="0" presId="urn:microsoft.com/office/officeart/2005/8/layout/target3"/>
    <dgm:cxn modelId="{D7D46141-6404-4450-8F70-87E352D1EC2F}" type="presParOf" srcId="{71045F8C-00FA-488E-A7BD-E2E6753D979D}" destId="{AA41A67C-3D3F-4AE9-9E0F-5D7F7BB2E741}" srcOrd="22" destOrd="0" presId="urn:microsoft.com/office/officeart/2005/8/layout/target3"/>
    <dgm:cxn modelId="{425BE9D2-A8C9-47FD-8DC6-CEA19171F13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VY_52_INOVACE_06_ </a:t>
          </a:r>
          <a:r>
            <a:rPr lang="cs-CZ" sz="1400" kern="1200" dirty="0" smtClean="0"/>
            <a:t>Rozmanitost v </a:t>
          </a:r>
          <a:r>
            <a:rPr lang="cs-CZ" sz="1400" kern="1200" dirty="0" smtClean="0"/>
            <a:t>přírodě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Rozmanitost v přírodě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59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74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71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144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983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720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12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252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569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069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969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200DB-0DEA-4293-9A2C-BF5B85E01FE1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691E19-CFBE-45F8-A34D-239FB98ADD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031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679904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3549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URČENO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</a:t>
            </a:r>
            <a:r>
              <a:rPr lang="cs-CZ" dirty="0" smtClean="0"/>
              <a:t>TESTOVÁNÍ ŽÁKŮ</a:t>
            </a:r>
            <a:endParaRPr lang="cs-CZ" dirty="0" smtClean="0"/>
          </a:p>
          <a:p>
            <a:r>
              <a:rPr lang="cs-CZ" dirty="0" smtClean="0"/>
              <a:t>INOVACE: VYUŽITÍ INTER. TABULE </a:t>
            </a:r>
            <a:r>
              <a:rPr lang="cs-CZ" dirty="0" smtClean="0"/>
              <a:t>K ZLEPŠENÍ PRÁCE S INTEGROVANÝMI ŽÁKY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20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ROZMANITOST V PŘÍRODĚ 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03648" y="3861048"/>
            <a:ext cx="6400800" cy="175260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TEST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9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5400" dirty="0" smtClean="0">
                <a:solidFill>
                  <a:srgbClr val="002060"/>
                </a:solidFill>
              </a:rPr>
              <a:t>DOPLŇ VĚTU: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Slunce je zdrojem ………….. 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 ……………… na Zemi.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31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NAČRTNI SCHÉMA KOLOBĚHU VODY V PŘÍRODĚ A POPIŠ HO.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88479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DOPLŇ SPRÁVNÉ MÍSTO NA ZEMI.</a:t>
            </a:r>
          </a:p>
          <a:p>
            <a:pPr marL="0" indent="0">
              <a:buNone/>
            </a:pPr>
            <a:r>
              <a:rPr lang="cs-CZ" sz="3600" dirty="0" smtClean="0"/>
              <a:t>MÍSTA S NEJVĚTŠÍM MNOŽSTVÍM SLUNEČNÍHO ZÁŘENÍ JSOU OKOLO …………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NEJMÉNĚ SLUNEČNÍHO ZÁŘENÍ DOPADÁ V OKOLÍ ……….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3891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NAPIŠ NÁZVY TEPLOTNÍCH PÁSŮ.</a:t>
            </a:r>
          </a:p>
          <a:p>
            <a:pPr marL="0" indent="0">
              <a:buNone/>
            </a:pPr>
            <a:r>
              <a:rPr lang="cs-CZ" dirty="0" smtClean="0"/>
              <a:t>A)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15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ROZHODNI, ZDA JSOU VĚTY PRAVDIVÉ.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3600" dirty="0" smtClean="0"/>
              <a:t>NA ZEMI JE VÍCE SOUŠE NEŽ VODY.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3600" dirty="0" smtClean="0"/>
              <a:t>NEJROZLEHLEJŠÍ OBLASTI VODY JSOU OCEÁNY.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3600" dirty="0" smtClean="0"/>
              <a:t>PŘI OKRAJI PEVNIN JSOU MENŠÍ VODNÍ PLOCHY – JEZERA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54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NAPIŠ 5 ŽIVOČICHŮ, KTEŘÍ ŽIJÍ VE SLADKÝCH VODÁCH A 5 Z VOD MOŘSKÝCH.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6096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Č.7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VYTVOŘ SPRÁVNÝ POTRAVNÍ ŘETĚZEC.</a:t>
            </a:r>
          </a:p>
          <a:p>
            <a:endParaRPr lang="cs-CZ" sz="3600" b="1" dirty="0"/>
          </a:p>
          <a:p>
            <a:pPr marL="0" indent="0">
              <a:buNone/>
            </a:pPr>
            <a:r>
              <a:rPr lang="cs-CZ" sz="4800" dirty="0" smtClean="0"/>
              <a:t>MYŠ -  JEŽEK -  OBILÍ -  UŽOVKA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81996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Č.8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VYBER SI JEDEN TEPLOTNÍ PÁS A NAPIŠ JEHO CHARAKTERISTIKU  / TEPLOTA, SRÁŽKY, ROSTLINY, ŽIVOČICHOVÉ /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39903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 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VYBER SI 1 ZVÍŘE A NAPIŠ, JAK JE PŘIZPŮSOBENO SVÉMU ŽIVOTNÍMU PROSTŘEDÍ.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36051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OTÁZKA Č.10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NAPIŠ 5 DRUHŮ CIZOKRAJNÉHO OVOCE, KTERÉ SE K NÁM DOVÁŽÍ Z TROPICKÝCH OBLASTÍ.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27698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GRATULUJI KE ZVLÁDNUTÍ TESTU 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138722"/>
            <a:ext cx="15061924" cy="926488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ronková\AppData\Local\Microsoft\Windows\Temporary Internet Files\Content.IE5\3I3S3Y5J\MC900439851[3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16832"/>
            <a:ext cx="5601786" cy="4474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96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1/ SLUNCE JE ZDROJEM </a:t>
            </a:r>
            <a:r>
              <a:rPr lang="cs-CZ" dirty="0" smtClean="0">
                <a:solidFill>
                  <a:srgbClr val="FF0000"/>
                </a:solidFill>
              </a:rPr>
              <a:t>TEPLA </a:t>
            </a:r>
            <a:r>
              <a:rPr lang="cs-CZ" dirty="0" smtClean="0">
                <a:solidFill>
                  <a:srgbClr val="002060"/>
                </a:solidFill>
              </a:rPr>
              <a:t>A </a:t>
            </a:r>
            <a:r>
              <a:rPr lang="cs-CZ" dirty="0" smtClean="0">
                <a:solidFill>
                  <a:srgbClr val="FF0000"/>
                </a:solidFill>
              </a:rPr>
              <a:t>SVĚTLA </a:t>
            </a:r>
            <a:r>
              <a:rPr lang="cs-CZ" dirty="0" smtClean="0">
                <a:solidFill>
                  <a:srgbClr val="002060"/>
                </a:solidFill>
              </a:rPr>
              <a:t>NA ZEMI.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2/ VÝPAR – KONDENZACE – SRÁŽKY –VSAKOVÁNÍ – VÝPAR - ….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3/ ROVNÍKU, PÓLŮ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4/ </a:t>
            </a:r>
            <a:r>
              <a:rPr lang="cs-CZ" dirty="0" smtClean="0">
                <a:solidFill>
                  <a:srgbClr val="002060"/>
                </a:solidFill>
              </a:rPr>
              <a:t>POLÁRNÍ, MÍRNÝ A TROPICKÝ PÁS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5/ A) ne B</a:t>
            </a:r>
            <a:r>
              <a:rPr lang="cs-CZ" dirty="0">
                <a:solidFill>
                  <a:srgbClr val="002060"/>
                </a:solidFill>
              </a:rPr>
              <a:t>)</a:t>
            </a:r>
            <a:r>
              <a:rPr lang="cs-CZ" dirty="0" smtClean="0">
                <a:solidFill>
                  <a:srgbClr val="002060"/>
                </a:solidFill>
              </a:rPr>
              <a:t> ano C) ne</a:t>
            </a:r>
            <a:endParaRPr lang="cs-CZ" dirty="0"/>
          </a:p>
        </p:txBody>
      </p:sp>
      <p:cxnSp>
        <p:nvCxnSpPr>
          <p:cNvPr id="5" name="Pravoúhlá spojnice 4"/>
          <p:cNvCxnSpPr/>
          <p:nvPr/>
        </p:nvCxnSpPr>
        <p:spPr>
          <a:xfrm>
            <a:off x="7596336" y="1124744"/>
            <a:ext cx="914400" cy="9144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00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6/ SLADKÉ VODY – KAPR, ŠTIKA, LÍN, SUMEC,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PSTRUH, ….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MOŘSKÁ VODA – ŽRALOK, VELRYBA,MEDŮZA,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CHOBOTNICE, HVĚZDICE,…</a:t>
            </a:r>
          </a:p>
          <a:p>
            <a:pPr marL="0" indent="0">
              <a:buNone/>
            </a:pPr>
            <a:r>
              <a:rPr lang="cs-CZ" sz="2800" dirty="0" smtClean="0"/>
              <a:t>7/  OBILÍ – MYŠ – UŽOVKA – JEŽEK</a:t>
            </a:r>
          </a:p>
          <a:p>
            <a:pPr marL="0" indent="0">
              <a:buNone/>
            </a:pPr>
            <a:r>
              <a:rPr lang="cs-CZ" sz="2800" dirty="0" smtClean="0"/>
              <a:t>8/  OTEVŘENÁ ODPOVĚĎ – VYHODNOTÍ UČITEL</a:t>
            </a:r>
          </a:p>
          <a:p>
            <a:pPr marL="0" indent="0">
              <a:buNone/>
            </a:pPr>
            <a:r>
              <a:rPr lang="cs-CZ" sz="2800" dirty="0" smtClean="0"/>
              <a:t>9/ </a:t>
            </a:r>
            <a:r>
              <a:rPr lang="cs-CZ" sz="2800" dirty="0" smtClean="0"/>
              <a:t> OTEVŘENÁ ODPOVĚĎ – VYHODNOTÍ UČITEL</a:t>
            </a:r>
          </a:p>
          <a:p>
            <a:pPr marL="0" indent="0">
              <a:buNone/>
            </a:pPr>
            <a:r>
              <a:rPr lang="cs-CZ" sz="2800" dirty="0" smtClean="0"/>
              <a:t>10/ ANANAS, MANGO, MELOUN, DATLE, OLIVY, POMERANČ, GREP, CITRON, 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2869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32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392</Words>
  <Application>Microsoft Office PowerPoint</Application>
  <PresentationFormat>Předvádění na obrazovce (4:3)</PresentationFormat>
  <Paragraphs>68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ROZMANITOST V PŘÍRODĚ 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OTÁZKA Č. 9</vt:lpstr>
      <vt:lpstr>OTÁZKA Č.10</vt:lpstr>
      <vt:lpstr>GRATULUJI KE ZVLÁDNUTÍ TESTU !</vt:lpstr>
      <vt:lpstr>SPRÁVNÉ ODPOVĚDI</vt:lpstr>
      <vt:lpstr>SPRÁVNÉ ODPOVĚDI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9</cp:revision>
  <cp:lastPrinted>2012-02-15T19:29:54Z</cp:lastPrinted>
  <dcterms:created xsi:type="dcterms:W3CDTF">2012-02-15T18:10:32Z</dcterms:created>
  <dcterms:modified xsi:type="dcterms:W3CDTF">2012-02-15T19:31:56Z</dcterms:modified>
</cp:coreProperties>
</file>