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Drahomíra Sladká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Biologické vědy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Přírodopis pro 6.- 9.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VY_52_INOVACE_06_Biologické vědy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C9BAF8-8FEC-42C2-A4D1-703DBB21BE3F}" type="presOf" srcId="{DAEA276B-ECF9-46F6-A7D3-4693B2D32BC4}" destId="{F69A1436-182C-465B-AD7F-FE48E0C090C1}" srcOrd="1" destOrd="0" presId="urn:microsoft.com/office/officeart/2005/8/layout/target3"/>
    <dgm:cxn modelId="{D2A13571-2515-4D80-9824-DF24F33DF047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A9F7971-6E7B-4288-A1CA-AC8947EDF02E}" type="presOf" srcId="{FBBFC3EA-9D9D-4F3A-BEA6-9C2C0E46BF20}" destId="{643EA938-EDE0-4533-ACCC-D2BD6F3A527C}" srcOrd="0" destOrd="0" presId="urn:microsoft.com/office/officeart/2005/8/layout/target3"/>
    <dgm:cxn modelId="{F3E8F0D8-C768-4D70-A591-335606BB884E}" type="presOf" srcId="{39F8B381-5807-488E-AC22-73DD4140ED4A}" destId="{71045F8C-00FA-488E-A7BD-E2E6753D979D}" srcOrd="0" destOrd="0" presId="urn:microsoft.com/office/officeart/2005/8/layout/target3"/>
    <dgm:cxn modelId="{BC0E05DF-1318-4564-9C99-EA533C0BDDF6}" type="presOf" srcId="{EBC41103-E2E5-4D48-9B4B-425520D3D098}" destId="{50C2F88D-8688-44C2-A854-691F34009D3B}" srcOrd="0" destOrd="0" presId="urn:microsoft.com/office/officeart/2005/8/layout/target3"/>
    <dgm:cxn modelId="{236F90DF-70AF-4426-830F-CF0B137D408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9009172-04C4-4228-BECE-FCB99B1867D1}" type="presOf" srcId="{DAEA276B-ECF9-46F6-A7D3-4693B2D32BC4}" destId="{CDED6FE3-AD8F-4ACC-B6B8-710EDDD97598}" srcOrd="0" destOrd="0" presId="urn:microsoft.com/office/officeart/2005/8/layout/target3"/>
    <dgm:cxn modelId="{E17861F7-7DFF-470D-927E-8AA40BA83AAC}" type="presOf" srcId="{019433A1-1324-4DE1-9E6F-32B851095F74}" destId="{A3817367-F2BC-482F-8832-FA00B51DCCF3}" srcOrd="0" destOrd="0" presId="urn:microsoft.com/office/officeart/2005/8/layout/target3"/>
    <dgm:cxn modelId="{D062B9FC-73FB-41D1-B040-50B5CB627FD9}" type="presOf" srcId="{C73C7642-F245-4585-8F88-243F9FAEF6CA}" destId="{97289DF2-90F4-4EC2-A9FC-633B00BAB610}" srcOrd="0" destOrd="0" presId="urn:microsoft.com/office/officeart/2005/8/layout/target3"/>
    <dgm:cxn modelId="{7D9B1191-625B-4091-B029-3EDA00ADF85C}" type="presOf" srcId="{FBBFC3EA-9D9D-4F3A-BEA6-9C2C0E46BF20}" destId="{832BF48F-0145-4429-9E02-8FCA946CCE9E}" srcOrd="1" destOrd="0" presId="urn:microsoft.com/office/officeart/2005/8/layout/target3"/>
    <dgm:cxn modelId="{05AF23DA-F8FB-47F3-80B4-82A323BB3D3A}" type="presOf" srcId="{EBC41103-E2E5-4D48-9B4B-425520D3D098}" destId="{F969C235-9271-4D34-B740-D627A121CAD0}" srcOrd="1" destOrd="0" presId="urn:microsoft.com/office/officeart/2005/8/layout/target3"/>
    <dgm:cxn modelId="{78E605AC-AB99-405E-A8B1-55739215E418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69814EC-5245-4872-8BA1-6AD4BE51184C}" type="presOf" srcId="{445C7998-7549-48B0-BD68-D4F0167F02E5}" destId="{BC35EE03-4121-4EF9-923D-7CB6D30D358D}" srcOrd="0" destOrd="0" presId="urn:microsoft.com/office/officeart/2005/8/layout/target3"/>
    <dgm:cxn modelId="{9C510F35-3F77-4D9A-A0B4-54F64B16FB10}" type="presParOf" srcId="{71045F8C-00FA-488E-A7BD-E2E6753D979D}" destId="{3577EC6B-C980-4F34-8C69-4365E7B8FC8C}" srcOrd="0" destOrd="0" presId="urn:microsoft.com/office/officeart/2005/8/layout/target3"/>
    <dgm:cxn modelId="{A4E0651F-2192-4E07-B37E-01E1BB651221}" type="presParOf" srcId="{71045F8C-00FA-488E-A7BD-E2E6753D979D}" destId="{6940EB87-DC1D-4BC3-9408-9AC2E1FFC039}" srcOrd="1" destOrd="0" presId="urn:microsoft.com/office/officeart/2005/8/layout/target3"/>
    <dgm:cxn modelId="{A74A5EE2-4E71-4118-A05E-61DE17BFAF28}" type="presParOf" srcId="{71045F8C-00FA-488E-A7BD-E2E6753D979D}" destId="{BC35EE03-4121-4EF9-923D-7CB6D30D358D}" srcOrd="2" destOrd="0" presId="urn:microsoft.com/office/officeart/2005/8/layout/target3"/>
    <dgm:cxn modelId="{6F666238-4059-489C-ABE9-CA6A362BB77C}" type="presParOf" srcId="{71045F8C-00FA-488E-A7BD-E2E6753D979D}" destId="{C95EEA27-3CBF-4645-A92D-9D8AF5C1CBFC}" srcOrd="3" destOrd="0" presId="urn:microsoft.com/office/officeart/2005/8/layout/target3"/>
    <dgm:cxn modelId="{67A1C4AB-8C57-4CAE-9082-03BDDAADEA1A}" type="presParOf" srcId="{71045F8C-00FA-488E-A7BD-E2E6753D979D}" destId="{851BB866-B6AE-4566-893F-4C635BA974FC}" srcOrd="4" destOrd="0" presId="urn:microsoft.com/office/officeart/2005/8/layout/target3"/>
    <dgm:cxn modelId="{57BDB4BE-E75C-4EEE-A7C6-968B9640114F}" type="presParOf" srcId="{71045F8C-00FA-488E-A7BD-E2E6753D979D}" destId="{643EA938-EDE0-4533-ACCC-D2BD6F3A527C}" srcOrd="5" destOrd="0" presId="urn:microsoft.com/office/officeart/2005/8/layout/target3"/>
    <dgm:cxn modelId="{75AD3C78-8F96-4052-AF1E-1782C3A9E34A}" type="presParOf" srcId="{71045F8C-00FA-488E-A7BD-E2E6753D979D}" destId="{92F31B18-D66D-4CC7-89B9-378928DE877D}" srcOrd="6" destOrd="0" presId="urn:microsoft.com/office/officeart/2005/8/layout/target3"/>
    <dgm:cxn modelId="{F0126914-6433-49B6-BE36-AA749135FA53}" type="presParOf" srcId="{71045F8C-00FA-488E-A7BD-E2E6753D979D}" destId="{902074E1-B931-4618-97F1-FADBE82E9C3C}" srcOrd="7" destOrd="0" presId="urn:microsoft.com/office/officeart/2005/8/layout/target3"/>
    <dgm:cxn modelId="{BDC72F6D-11C9-4211-A6F8-FCF433005DCC}" type="presParOf" srcId="{71045F8C-00FA-488E-A7BD-E2E6753D979D}" destId="{A3817367-F2BC-482F-8832-FA00B51DCCF3}" srcOrd="8" destOrd="0" presId="urn:microsoft.com/office/officeart/2005/8/layout/target3"/>
    <dgm:cxn modelId="{16827D66-33F9-4402-89FA-12D93EF1B407}" type="presParOf" srcId="{71045F8C-00FA-488E-A7BD-E2E6753D979D}" destId="{626ABFF6-56C8-4386-B662-68EC364EED9D}" srcOrd="9" destOrd="0" presId="urn:microsoft.com/office/officeart/2005/8/layout/target3"/>
    <dgm:cxn modelId="{3038FB05-1D47-4711-BC5F-7A1DD48C9DE3}" type="presParOf" srcId="{71045F8C-00FA-488E-A7BD-E2E6753D979D}" destId="{6DB11F1C-D028-4800-9625-6611CA9DE6D4}" srcOrd="10" destOrd="0" presId="urn:microsoft.com/office/officeart/2005/8/layout/target3"/>
    <dgm:cxn modelId="{7B1E5FEF-3BF2-4412-895C-4041C0E5B350}" type="presParOf" srcId="{71045F8C-00FA-488E-A7BD-E2E6753D979D}" destId="{CDED6FE3-AD8F-4ACC-B6B8-710EDDD97598}" srcOrd="11" destOrd="0" presId="urn:microsoft.com/office/officeart/2005/8/layout/target3"/>
    <dgm:cxn modelId="{F87C8237-E20E-41EC-BF02-CD5B6A164F7A}" type="presParOf" srcId="{71045F8C-00FA-488E-A7BD-E2E6753D979D}" destId="{397AC6D7-84A6-4150-958F-83C92D9ACF38}" srcOrd="12" destOrd="0" presId="urn:microsoft.com/office/officeart/2005/8/layout/target3"/>
    <dgm:cxn modelId="{598075DF-6CFB-4790-A9C6-4645F73E00D4}" type="presParOf" srcId="{71045F8C-00FA-488E-A7BD-E2E6753D979D}" destId="{D7419528-33A6-416D-9E64-B3F7915C5149}" srcOrd="13" destOrd="0" presId="urn:microsoft.com/office/officeart/2005/8/layout/target3"/>
    <dgm:cxn modelId="{7299F8C9-9C33-497A-80F0-A14C8C478F4E}" type="presParOf" srcId="{71045F8C-00FA-488E-A7BD-E2E6753D979D}" destId="{97289DF2-90F4-4EC2-A9FC-633B00BAB610}" srcOrd="14" destOrd="0" presId="urn:microsoft.com/office/officeart/2005/8/layout/target3"/>
    <dgm:cxn modelId="{33A1B471-C290-4ACB-8F05-D72E08A3A7B3}" type="presParOf" srcId="{71045F8C-00FA-488E-A7BD-E2E6753D979D}" destId="{234EBA9D-95B4-4C20-A84E-6F65F1085DC6}" srcOrd="15" destOrd="0" presId="urn:microsoft.com/office/officeart/2005/8/layout/target3"/>
    <dgm:cxn modelId="{93B63BEC-F18B-408B-84DB-3CBB4FD2E220}" type="presParOf" srcId="{71045F8C-00FA-488E-A7BD-E2E6753D979D}" destId="{12255512-213F-41DF-90A6-8B4CD74A2B52}" srcOrd="16" destOrd="0" presId="urn:microsoft.com/office/officeart/2005/8/layout/target3"/>
    <dgm:cxn modelId="{F8D5FBE5-0539-4F89-8438-5D16DD42D15B}" type="presParOf" srcId="{71045F8C-00FA-488E-A7BD-E2E6753D979D}" destId="{50C2F88D-8688-44C2-A854-691F34009D3B}" srcOrd="17" destOrd="0" presId="urn:microsoft.com/office/officeart/2005/8/layout/target3"/>
    <dgm:cxn modelId="{14E2A130-357E-4A1A-8826-2C0E801C416B}" type="presParOf" srcId="{71045F8C-00FA-488E-A7BD-E2E6753D979D}" destId="{4D19AB04-24FA-40C2-B203-52AE3D15E171}" srcOrd="18" destOrd="0" presId="urn:microsoft.com/office/officeart/2005/8/layout/target3"/>
    <dgm:cxn modelId="{F2BBD6CF-7A5E-4FA3-B0BB-6627CB179B13}" type="presParOf" srcId="{71045F8C-00FA-488E-A7BD-E2E6753D979D}" destId="{832BF48F-0145-4429-9E02-8FCA946CCE9E}" srcOrd="19" destOrd="0" presId="urn:microsoft.com/office/officeart/2005/8/layout/target3"/>
    <dgm:cxn modelId="{1B7D646D-65BE-45D8-9B8B-C9FE2FD0CC98}" type="presParOf" srcId="{71045F8C-00FA-488E-A7BD-E2E6753D979D}" destId="{E7297F21-D4FD-4A41-AE58-814D01A6B5E7}" srcOrd="20" destOrd="0" presId="urn:microsoft.com/office/officeart/2005/8/layout/target3"/>
    <dgm:cxn modelId="{627A54C4-BD32-4ACE-BA2B-25C5ACEB02A1}" type="presParOf" srcId="{71045F8C-00FA-488E-A7BD-E2E6753D979D}" destId="{F69A1436-182C-465B-AD7F-FE48E0C090C1}" srcOrd="21" destOrd="0" presId="urn:microsoft.com/office/officeart/2005/8/layout/target3"/>
    <dgm:cxn modelId="{933042A1-12E5-4278-84CA-BDCEADB6DE40}" type="presParOf" srcId="{71045F8C-00FA-488E-A7BD-E2E6753D979D}" destId="{AA41A67C-3D3F-4AE9-9E0F-5D7F7BB2E741}" srcOrd="22" destOrd="0" presId="urn:microsoft.com/office/officeart/2005/8/layout/target3"/>
    <dgm:cxn modelId="{4BDB5D6D-8271-4C69-87E9-BA43CF1569A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Drahomíra Sladká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VY_52_INOVACE_06_Biologické vědy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Přírodopis pro 6.- 9.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Biologické vědy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790-E328-4A04-8EB4-AA03ED3C57A0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DC3CDB-C54D-46C5-854F-7C284FB3B5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89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790-E328-4A04-8EB4-AA03ED3C57A0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DC3CDB-C54D-46C5-854F-7C284FB3B5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844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790-E328-4A04-8EB4-AA03ED3C57A0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DC3CDB-C54D-46C5-854F-7C284FB3B5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097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790-E328-4A04-8EB4-AA03ED3C57A0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DC3CDB-C54D-46C5-854F-7C284FB3B5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343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790-E328-4A04-8EB4-AA03ED3C57A0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DC3CDB-C54D-46C5-854F-7C284FB3B5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201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790-E328-4A04-8EB4-AA03ED3C57A0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DC3CDB-C54D-46C5-854F-7C284FB3B5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371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790-E328-4A04-8EB4-AA03ED3C57A0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DC3CDB-C54D-46C5-854F-7C284FB3B5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939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790-E328-4A04-8EB4-AA03ED3C57A0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DC3CDB-C54D-46C5-854F-7C284FB3B5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198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790-E328-4A04-8EB4-AA03ED3C57A0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DC3CDB-C54D-46C5-854F-7C284FB3B5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652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790-E328-4A04-8EB4-AA03ED3C57A0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DC3CDB-C54D-46C5-854F-7C284FB3B5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957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790-E328-4A04-8EB4-AA03ED3C57A0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DC3CDB-C54D-46C5-854F-7C284FB3B5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050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8C2790-E328-4A04-8EB4-AA03ED3C57A0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DC3CDB-C54D-46C5-854F-7C284FB3B5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555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1706973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9854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1969251"/>
              </p:ext>
            </p:extLst>
          </p:nvPr>
        </p:nvGraphicFramePr>
        <p:xfrm>
          <a:off x="1524000" y="1397000"/>
          <a:ext cx="6096000" cy="2397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</a:t>
                      </a:r>
                      <a:r>
                        <a:rPr lang="cs-CZ" baseline="0" dirty="0" smtClean="0"/>
                        <a:t> k ověření znalostí učiva s využitím interaktivní tabule.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3503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Biologické vědy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Procvičování učiva -  7.ročník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8518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764704"/>
            <a:ext cx="894532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Úkol: Spoj, co k sobě patří:</a:t>
            </a:r>
          </a:p>
          <a:p>
            <a:r>
              <a:rPr lang="cs-CZ" sz="3600" dirty="0" smtClean="0"/>
              <a:t>1.Zoologie                a)  houby</a:t>
            </a:r>
          </a:p>
          <a:p>
            <a:r>
              <a:rPr lang="cs-CZ" sz="3600" dirty="0" smtClean="0"/>
              <a:t>2.Botanika                b)  živočichové</a:t>
            </a:r>
          </a:p>
          <a:p>
            <a:r>
              <a:rPr lang="cs-CZ" sz="3600" dirty="0" smtClean="0"/>
              <a:t>3.Ekologie                 c) činnosti</a:t>
            </a:r>
          </a:p>
          <a:p>
            <a:r>
              <a:rPr lang="cs-CZ" sz="3600" dirty="0" smtClean="0"/>
              <a:t>4.Anatomie               d) rostliny</a:t>
            </a:r>
          </a:p>
          <a:p>
            <a:r>
              <a:rPr lang="cs-CZ" sz="3600" dirty="0" smtClean="0"/>
              <a:t>5.Systematika           e)  vnější stavba těla</a:t>
            </a:r>
          </a:p>
          <a:p>
            <a:r>
              <a:rPr lang="cs-CZ" sz="3600" dirty="0" smtClean="0"/>
              <a:t>6.Mykologie              f)  vnitřní stavba těla</a:t>
            </a:r>
          </a:p>
          <a:p>
            <a:r>
              <a:rPr lang="cs-CZ" sz="3600" dirty="0" smtClean="0"/>
              <a:t>7.Bakteriologie         g)  třídění organismů</a:t>
            </a:r>
          </a:p>
          <a:p>
            <a:r>
              <a:rPr lang="cs-CZ" sz="3600" dirty="0" smtClean="0"/>
              <a:t>8.Fyziologie               h)  vztahy mezi organismy</a:t>
            </a:r>
          </a:p>
          <a:p>
            <a:r>
              <a:rPr lang="cs-CZ" sz="3600" dirty="0" smtClean="0"/>
              <a:t>9. Morfologie            ch) bakterie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4747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1957844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Kontrola:</a:t>
            </a:r>
          </a:p>
          <a:p>
            <a:r>
              <a:rPr lang="cs-CZ" sz="3600" dirty="0" smtClean="0"/>
              <a:t>1b</a:t>
            </a:r>
          </a:p>
          <a:p>
            <a:r>
              <a:rPr lang="cs-CZ" sz="3600" dirty="0" smtClean="0"/>
              <a:t>2d</a:t>
            </a:r>
          </a:p>
          <a:p>
            <a:r>
              <a:rPr lang="cs-CZ" sz="3600" dirty="0" smtClean="0"/>
              <a:t>3h</a:t>
            </a:r>
          </a:p>
          <a:p>
            <a:r>
              <a:rPr lang="cs-CZ" sz="3600" dirty="0" smtClean="0"/>
              <a:t>4e</a:t>
            </a:r>
          </a:p>
          <a:p>
            <a:r>
              <a:rPr lang="cs-CZ" sz="3600" dirty="0" smtClean="0"/>
              <a:t>5g</a:t>
            </a:r>
          </a:p>
          <a:p>
            <a:r>
              <a:rPr lang="cs-CZ" sz="3600" dirty="0" smtClean="0"/>
              <a:t>6a</a:t>
            </a:r>
          </a:p>
          <a:p>
            <a:r>
              <a:rPr lang="cs-CZ" sz="3600" dirty="0" smtClean="0"/>
              <a:t>7ch</a:t>
            </a:r>
          </a:p>
          <a:p>
            <a:r>
              <a:rPr lang="cs-CZ" sz="3600" dirty="0" smtClean="0"/>
              <a:t>8c</a:t>
            </a:r>
          </a:p>
          <a:p>
            <a:r>
              <a:rPr lang="cs-CZ" sz="3600" dirty="0" smtClean="0"/>
              <a:t>9f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78178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</TotalTime>
  <Words>141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Biologické vědy 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Biologické vědy</dc:title>
  <dc:creator>Sladká</dc:creator>
  <cp:lastModifiedBy>Sladká</cp:lastModifiedBy>
  <cp:revision>11</cp:revision>
  <dcterms:created xsi:type="dcterms:W3CDTF">2012-02-21T21:12:12Z</dcterms:created>
  <dcterms:modified xsi:type="dcterms:W3CDTF">2012-03-02T21:21:41Z</dcterms:modified>
</cp:coreProperties>
</file>