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6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6083300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972570" y="2547863"/>
            <a:ext cx="519885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Výukový materiál zpracován v rámci projektu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EU peníze školám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92182" y="4640451"/>
            <a:ext cx="475963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 projektu: 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CZ.1.07/1.5.00/34.0233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75656" y="764704"/>
          <a:ext cx="5896610" cy="365760"/>
        </p:xfrm>
        <a:graphic>
          <a:graphicData uri="http://schemas.openxmlformats.org/drawingml/2006/table">
            <a:tbl>
              <a:tblPr/>
              <a:tblGrid>
                <a:gridCol w="940435"/>
                <a:gridCol w="1378585"/>
                <a:gridCol w="1350645"/>
                <a:gridCol w="2226945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Šablona:        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III/2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č.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VY_32_INOVACE_291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75656" y="1772816"/>
          <a:ext cx="5896610" cy="1097280"/>
        </p:xfrm>
        <a:graphic>
          <a:graphicData uri="http://schemas.openxmlformats.org/drawingml/2006/table">
            <a:tbl>
              <a:tblPr/>
              <a:tblGrid>
                <a:gridCol w="2987040"/>
                <a:gridCol w="29095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Jméno autora: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Mgr. Drozdová Barbora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Třída/ročník: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II.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1.1.2013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75656" y="3212976"/>
          <a:ext cx="5897880" cy="2926080"/>
        </p:xfrm>
        <a:graphic>
          <a:graphicData uri="http://schemas.openxmlformats.org/drawingml/2006/table">
            <a:tbl>
              <a:tblPr/>
              <a:tblGrid>
                <a:gridCol w="2532380"/>
                <a:gridCol w="3365500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Matematické vzdělávání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Tematická oblast: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Posloupnosti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Předmět: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Výstižný popis způsobu využití, případně metodické pokyny: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Rekurentní</a:t>
                      </a:r>
                      <a:r>
                        <a:rPr lang="cs-CZ" sz="16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určení posloupnosti, příklady.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rekurentní posloupnost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Výukový </a:t>
                      </a: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list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1196752"/>
            <a:ext cx="914400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8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Rekurentní určení posloupnosti</a:t>
            </a:r>
            <a:endParaRPr kumimoji="0" lang="cs-CZ" sz="88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404664"/>
            <a:ext cx="914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Předpis, jak lze určit další libovolný člen pomocí členů předcházejících. 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1938318"/>
            <a:ext cx="91440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Zadání rekurentní posloupnosti: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zadat první prvek a předpis pro n+1 prvek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79512" y="4293096"/>
            <a:ext cx="1917513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Příklad: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5445224"/>
            <a:ext cx="8690335" cy="845815"/>
          </a:xfrm>
          <a:prstGeom prst="rect">
            <a:avLst/>
          </a:prstGeom>
          <a:noFill/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07504" y="260648"/>
            <a:ext cx="5000151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Příklad1: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 dána posloupnost 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1484784"/>
            <a:ext cx="2934522" cy="1231007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79512" y="3717032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Určete rekurentně.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332656"/>
            <a:ext cx="1809791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Řešení: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1628800"/>
            <a:ext cx="3607923" cy="1478657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1647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3717032"/>
            <a:ext cx="5883341" cy="15697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476672"/>
            <a:ext cx="5473955" cy="2511921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3933056"/>
            <a:ext cx="7058288" cy="1672580"/>
          </a:xfrm>
          <a:prstGeom prst="rect">
            <a:avLst/>
          </a:prstGeom>
          <a:noFill/>
        </p:spPr>
      </p:pic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21050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35147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1412776"/>
            <a:ext cx="7684981" cy="1484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539552" y="354142"/>
            <a:ext cx="7351949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Příklad2: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Určete rekurentně posloupnost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648" y="3501008"/>
            <a:ext cx="5751125" cy="1267197"/>
          </a:xfrm>
          <a:prstGeom prst="rect">
            <a:avLst/>
          </a:prstGeom>
          <a:noFill/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4797152"/>
            <a:ext cx="5961679" cy="835149"/>
          </a:xfrm>
          <a:prstGeom prst="rect">
            <a:avLst/>
          </a:prstGeom>
          <a:noFill/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67544" y="642174"/>
            <a:ext cx="1809791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A)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1695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36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648" y="3573016"/>
            <a:ext cx="4263994" cy="908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48680"/>
            <a:ext cx="8964488" cy="2015937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1800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3933056"/>
            <a:ext cx="8544673" cy="764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51520" y="476672"/>
            <a:ext cx="80502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B) 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1700808"/>
            <a:ext cx="6152184" cy="1322065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4293096"/>
            <a:ext cx="7467881" cy="14428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07504" y="188640"/>
            <a:ext cx="419679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Příklad3:</a:t>
            </a:r>
            <a:endParaRPr kumimoji="0" lang="cs-CZ" sz="4400" b="0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Urči posloupnost 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1628800"/>
            <a:ext cx="2880215" cy="735707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2924944"/>
            <a:ext cx="914400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a)rekurentně 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b)vzorcem pro n-</a:t>
            </a:r>
            <a:r>
              <a:rPr kumimoji="0" lang="cs-CZ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tý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člen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c)výčtem prvků 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d)graficky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2348880"/>
            <a:ext cx="3131333" cy="601216"/>
          </a:xfrm>
          <a:prstGeom prst="rect">
            <a:avLst/>
          </a:prstGeom>
          <a:noFill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040" y="2348880"/>
            <a:ext cx="2376264" cy="606980"/>
          </a:xfrm>
          <a:prstGeom prst="rect">
            <a:avLst/>
          </a:prstGeom>
          <a:noFill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3717032"/>
            <a:ext cx="7853384" cy="1202432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5445224"/>
            <a:ext cx="3738984" cy="591691"/>
          </a:xfrm>
          <a:prstGeom prst="rect">
            <a:avLst/>
          </a:prstGeom>
          <a:noFill/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6056" y="5445224"/>
            <a:ext cx="2259401" cy="663699"/>
          </a:xfrm>
          <a:prstGeom prst="rect">
            <a:avLst/>
          </a:prstGeom>
          <a:noFill/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3299237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a)rekurentně 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914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0" y="13620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27336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0" y="3638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0" y="45434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79512" y="764704"/>
            <a:ext cx="5594737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b)vzorcem pro n-</a:t>
            </a:r>
            <a:r>
              <a:rPr kumimoji="0" lang="cs-CZ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tý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člen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3429000"/>
            <a:ext cx="4007829" cy="1023739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904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323528" y="908720"/>
            <a:ext cx="3945439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c) výčtem prvků 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3429000"/>
            <a:ext cx="6377634" cy="1099592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332656"/>
            <a:ext cx="242361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d)graficky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412776"/>
            <a:ext cx="5760720" cy="453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1052736"/>
            <a:ext cx="288032" cy="3428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495817"/>
            <a:ext cx="889248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Literatura: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doc.RNDr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Emil CALDA, CSc. : Matematika 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pro 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netechnické obory SOŠ a SOU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163</Words>
  <Application>Microsoft Office PowerPoint</Application>
  <PresentationFormat>Předvádění na obrazovce (4:3)</PresentationFormat>
  <Paragraphs>60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16</cp:revision>
  <dcterms:modified xsi:type="dcterms:W3CDTF">2013-02-26T16:10:43Z</dcterms:modified>
</cp:coreProperties>
</file>