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62" r:id="rId5"/>
    <p:sldId id="263" r:id="rId6"/>
    <p:sldId id="264" r:id="rId7"/>
    <p:sldId id="258" r:id="rId8"/>
    <p:sldId id="259" r:id="rId9"/>
    <p:sldId id="260" r:id="rId10"/>
    <p:sldId id="261" r:id="rId11"/>
    <p:sldId id="267" r:id="rId12"/>
    <p:sldId id="268" r:id="rId13"/>
    <p:sldId id="269" r:id="rId14"/>
    <p:sldId id="270" r:id="rId15"/>
    <p:sldId id="271" r:id="rId16"/>
    <p:sldId id="272" r:id="rId17"/>
    <p:sldId id="27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972570" y="2547863"/>
            <a:ext cx="5198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92182" y="4640451"/>
            <a:ext cx="475963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CZ.1.07/1.5.00/34.0233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75656" y="404664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VY_32_INOVACE_294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5656" y="1196752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II.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1.1.2013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75656" y="2636912"/>
          <a:ext cx="5897880" cy="2926080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Posloupnosti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Slovní úlohy na aritmetickou posloupnost a jejich řešení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Aritmetická posloupnost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Výukový </a:t>
                      </a: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0" y="611397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Slovní úlohy </a:t>
            </a:r>
            <a:r>
              <a:rPr kumimoji="0" lang="cs-CZ" sz="9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na </a:t>
            </a:r>
            <a:r>
              <a:rPr kumimoji="0" lang="cs-CZ" sz="9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aritmetickou posloupnost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" y="35332"/>
            <a:ext cx="9143999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Příklad1: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Délky hran kvádru tvoří po sobě jdoucí členy aritmetické posloupnosti. Určete je, </a:t>
            </a:r>
            <a:r>
              <a:rPr kumimoji="0" lang="cs-CZ" sz="4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je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-li součet délek hran vycházejících z jednoho vrcholu 24cm a objem kvádru je 312cm</a:t>
            </a:r>
            <a:r>
              <a:rPr kumimoji="0" lang="cs-CZ" sz="4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2348880"/>
            <a:ext cx="4727590" cy="1204714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476672"/>
            <a:ext cx="3141822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  <a:endParaRPr kumimoji="0" lang="cs-CZ" sz="8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10858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3789040"/>
            <a:ext cx="4608512" cy="1268234"/>
          </a:xfrm>
          <a:prstGeom prst="rect">
            <a:avLst/>
          </a:prstGeom>
          <a:noFill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5229200"/>
            <a:ext cx="8879116" cy="1131316"/>
          </a:xfrm>
          <a:prstGeom prst="rect">
            <a:avLst/>
          </a:prstGeom>
          <a:noFill/>
        </p:spPr>
      </p:pic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11334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0" y="2219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845176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V=a₁.a₂.a₃  =&gt; </a:t>
            </a:r>
            <a:r>
              <a:rPr kumimoji="0" lang="cs-CZ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312=a₁(a₁+d)(a₁+2d)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1988840"/>
            <a:ext cx="467788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16=a₁+a₃ 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312=a₁(a₁+d)(a₁+2d)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3356992"/>
            <a:ext cx="467788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16=a₁+a₁+2d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312=a₁(a₁+d)(a₁+2d)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4797152"/>
            <a:ext cx="467788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8=a₁+d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312=a₁(a₁+d)(a₁+2d)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1052736"/>
            <a:ext cx="91440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d=5  a₁=3 v d=-5  a₁=13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Délky hran kvádru jsou po řadě čísla 3cm, 8cm, 13cm.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599202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Příklad2: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Délky stran pravoúhlého trojúhelníka tvoří po sobě jdoucí členy aritmetické posloupnosti. Další odvěsna má délku 36cm. Určete délky stran a velikosti úhlů tohoto trojúhelníku, jeho obvod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a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obsah.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620688"/>
            <a:ext cx="4392488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a₂=a₁+d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a₃=a₁+2d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17693"/>
            <a:ext cx="4044697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a₁+d=36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a₁²+36=a₃²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a₁+d=36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a₁²+36=(a₁+2d)²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d=9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a₁=27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a₂=36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a₃=45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467544" y="1196752"/>
            <a:ext cx="703429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o=a₁+a₂+a₃=27+36+45=108cm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3645024"/>
            <a:ext cx="6946238" cy="13209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1412776"/>
            <a:ext cx="5112297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sinβ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=36:45=&gt;β=53  ̊7̒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α=90  ̊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γ=180  ̊-(α+β)=36  ̊52̒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95536" y="476672"/>
            <a:ext cx="8460432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Délky stran trojúhelníku jsou 27cm, 36cm a 45cm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Velikosti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úhlů jsou α=90  ̊, β=53  ̊7̒,γ= 36  ̊52̒. Obvod trojúhelníku je 108cm a obsah je 486cm².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908720"/>
            <a:ext cx="91440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Příklad3: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Spodní vrstva narovnaných 12-ti vrstev trub obsahuje 120kusů. Kolik trub je celkem na hromadě, dosahuje-li každá vrstva o jeden kus méně než vrstva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pod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ní.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971600" y="260648"/>
            <a:ext cx="392392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Řešení: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a₁=120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a₂=119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a₃=118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a₁₂=?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563888" y="3645024"/>
            <a:ext cx="5400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=&gt;d=-1, a₁=120, n=12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Pravá složená závorka 3"/>
          <p:cNvSpPr/>
          <p:nvPr/>
        </p:nvSpPr>
        <p:spPr>
          <a:xfrm>
            <a:off x="3059832" y="1988840"/>
            <a:ext cx="360040" cy="4176464"/>
          </a:xfrm>
          <a:prstGeom prst="rightBrace">
            <a:avLst/>
          </a:prstGeom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476672"/>
            <a:ext cx="4714022" cy="620266"/>
          </a:xfrm>
          <a:prstGeom prst="rect">
            <a:avLst/>
          </a:prstGeom>
          <a:noFill/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504" y="1700808"/>
            <a:ext cx="7108248" cy="620266"/>
          </a:xfrm>
          <a:prstGeom prst="rect">
            <a:avLst/>
          </a:prstGeom>
          <a:noFill/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2924944"/>
            <a:ext cx="3314706" cy="844674"/>
          </a:xfrm>
          <a:prstGeom prst="rect">
            <a:avLst/>
          </a:prstGeom>
          <a:noFill/>
        </p:spPr>
      </p:pic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4221088"/>
            <a:ext cx="8522357" cy="821432"/>
          </a:xfrm>
          <a:prstGeom prst="rect">
            <a:avLst/>
          </a:prstGeom>
          <a:noFill/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1409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2495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179512" y="5517232"/>
            <a:ext cx="785657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 hromadě je celkem 1374 trub</a:t>
            </a:r>
            <a:r>
              <a:rPr kumimoji="0" lang="cs-C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51520" y="1495817"/>
            <a:ext cx="874846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Literatura: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doc. RNDr. Emil CALDA, CSc.: </a:t>
            </a:r>
            <a:r>
              <a:rPr kumimoji="0" lang="cs-CZ" sz="3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Matematika </a:t>
            </a:r>
            <a:r>
              <a:rPr kumimoji="0" lang="cs-CZ" sz="3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pro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netechnické obory SOŠ a SOU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433</Words>
  <Application>Microsoft Office PowerPoint</Application>
  <PresentationFormat>Předvádění na obrazovce (4:3)</PresentationFormat>
  <Paragraphs>93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5</cp:revision>
  <dcterms:modified xsi:type="dcterms:W3CDTF">2013-02-26T16:14:01Z</dcterms:modified>
</cp:coreProperties>
</file>