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13"/>
  </p:notesMasterIdLst>
  <p:sldIdLst>
    <p:sldId id="266" r:id="rId3"/>
    <p:sldId id="263" r:id="rId4"/>
    <p:sldId id="256" r:id="rId5"/>
    <p:sldId id="265" r:id="rId6"/>
    <p:sldId id="257" r:id="rId7"/>
    <p:sldId id="260" r:id="rId8"/>
    <p:sldId id="259" r:id="rId9"/>
    <p:sldId id="261" r:id="rId10"/>
    <p:sldId id="258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VY_52_INOVACE_06_Gravitační síla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Gravitační síla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83CA60-E15C-4F99-AC66-FE7FB32A0D1D}" type="presOf" srcId="{EBC41103-E2E5-4D48-9B4B-425520D3D098}" destId="{50C2F88D-8688-44C2-A854-691F34009D3B}" srcOrd="0" destOrd="0" presId="urn:microsoft.com/office/officeart/2005/8/layout/target3"/>
    <dgm:cxn modelId="{3B2DCFFB-FEE1-4453-BFD4-200910EFBBFD}" type="presOf" srcId="{DAEA276B-ECF9-46F6-A7D3-4693B2D32BC4}" destId="{F69A1436-182C-465B-AD7F-FE48E0C090C1}" srcOrd="1" destOrd="0" presId="urn:microsoft.com/office/officeart/2005/8/layout/target3"/>
    <dgm:cxn modelId="{8A39781F-73AB-479C-812F-DEF4D86D9DEF}" type="presOf" srcId="{019433A1-1324-4DE1-9E6F-32B851095F74}" destId="{E7297F21-D4FD-4A41-AE58-814D01A6B5E7}" srcOrd="1" destOrd="0" presId="urn:microsoft.com/office/officeart/2005/8/layout/target3"/>
    <dgm:cxn modelId="{0FE7024F-45E6-4085-A93D-1364BA3D8E28}" type="presOf" srcId="{DAEA276B-ECF9-46F6-A7D3-4693B2D32BC4}" destId="{CDED6FE3-AD8F-4ACC-B6B8-710EDDD97598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E4E4152-0B60-4AC5-837A-C607D654A38A}" type="presOf" srcId="{FBBFC3EA-9D9D-4F3A-BEA6-9C2C0E46BF20}" destId="{643EA938-EDE0-4533-ACCC-D2BD6F3A527C}" srcOrd="0" destOrd="0" presId="urn:microsoft.com/office/officeart/2005/8/layout/target3"/>
    <dgm:cxn modelId="{885E48D8-194E-4E45-816F-8D466BFF9570}" type="presOf" srcId="{019433A1-1324-4DE1-9E6F-32B851095F74}" destId="{A3817367-F2BC-482F-8832-FA00B51DCCF3}" srcOrd="0" destOrd="0" presId="urn:microsoft.com/office/officeart/2005/8/layout/target3"/>
    <dgm:cxn modelId="{90821D00-EF85-4A57-B907-F8CC102E53AF}" type="presOf" srcId="{EBC41103-E2E5-4D48-9B4B-425520D3D098}" destId="{F969C235-9271-4D34-B740-D627A121CAD0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A52A8CB4-74AF-418B-B2B4-B46CA277F87D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E673DE7-2085-48B5-B6EC-4B4D472D9BF7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06189B6-EA96-4DE6-B73B-131C50BEFB19}" type="presOf" srcId="{39F8B381-5807-488E-AC22-73DD4140ED4A}" destId="{71045F8C-00FA-488E-A7BD-E2E6753D979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FC37EC5-5F20-4CC4-98D0-C4EE0BF64839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FC2D76C-F945-4618-B809-BD367C7C84FC}" type="presOf" srcId="{445C7998-7549-48B0-BD68-D4F0167F02E5}" destId="{4D19AB04-24FA-40C2-B203-52AE3D15E171}" srcOrd="1" destOrd="0" presId="urn:microsoft.com/office/officeart/2005/8/layout/target3"/>
    <dgm:cxn modelId="{B91917EC-CF85-4BB1-A9B0-25A9ED3C910B}" type="presOf" srcId="{C73C7642-F245-4585-8F88-243F9FAEF6CA}" destId="{97289DF2-90F4-4EC2-A9FC-633B00BAB610}" srcOrd="0" destOrd="0" presId="urn:microsoft.com/office/officeart/2005/8/layout/target3"/>
    <dgm:cxn modelId="{089C4CD9-DBEB-45AA-96B8-7C7929F73122}" type="presParOf" srcId="{71045F8C-00FA-488E-A7BD-E2E6753D979D}" destId="{3577EC6B-C980-4F34-8C69-4365E7B8FC8C}" srcOrd="0" destOrd="0" presId="urn:microsoft.com/office/officeart/2005/8/layout/target3"/>
    <dgm:cxn modelId="{B380C954-4FF0-4BFB-8B43-A016EF16DB5B}" type="presParOf" srcId="{71045F8C-00FA-488E-A7BD-E2E6753D979D}" destId="{6940EB87-DC1D-4BC3-9408-9AC2E1FFC039}" srcOrd="1" destOrd="0" presId="urn:microsoft.com/office/officeart/2005/8/layout/target3"/>
    <dgm:cxn modelId="{431BF1BF-5B9B-4582-908A-0C64FE102620}" type="presParOf" srcId="{71045F8C-00FA-488E-A7BD-E2E6753D979D}" destId="{BC35EE03-4121-4EF9-923D-7CB6D30D358D}" srcOrd="2" destOrd="0" presId="urn:microsoft.com/office/officeart/2005/8/layout/target3"/>
    <dgm:cxn modelId="{09484B6E-3418-4CE7-83B9-8621A54A8E2F}" type="presParOf" srcId="{71045F8C-00FA-488E-A7BD-E2E6753D979D}" destId="{C95EEA27-3CBF-4645-A92D-9D8AF5C1CBFC}" srcOrd="3" destOrd="0" presId="urn:microsoft.com/office/officeart/2005/8/layout/target3"/>
    <dgm:cxn modelId="{EBF88DF4-1C56-467A-B76F-EED819B5377B}" type="presParOf" srcId="{71045F8C-00FA-488E-A7BD-E2E6753D979D}" destId="{851BB866-B6AE-4566-893F-4C635BA974FC}" srcOrd="4" destOrd="0" presId="urn:microsoft.com/office/officeart/2005/8/layout/target3"/>
    <dgm:cxn modelId="{F9B69FAA-1D1E-48FB-A265-8CF731E26307}" type="presParOf" srcId="{71045F8C-00FA-488E-A7BD-E2E6753D979D}" destId="{643EA938-EDE0-4533-ACCC-D2BD6F3A527C}" srcOrd="5" destOrd="0" presId="urn:microsoft.com/office/officeart/2005/8/layout/target3"/>
    <dgm:cxn modelId="{DDB2093F-A2EB-45BC-9F8C-06B1F251FF53}" type="presParOf" srcId="{71045F8C-00FA-488E-A7BD-E2E6753D979D}" destId="{92F31B18-D66D-4CC7-89B9-378928DE877D}" srcOrd="6" destOrd="0" presId="urn:microsoft.com/office/officeart/2005/8/layout/target3"/>
    <dgm:cxn modelId="{59B81595-67CA-495D-8ED8-B90771F80ADE}" type="presParOf" srcId="{71045F8C-00FA-488E-A7BD-E2E6753D979D}" destId="{902074E1-B931-4618-97F1-FADBE82E9C3C}" srcOrd="7" destOrd="0" presId="urn:microsoft.com/office/officeart/2005/8/layout/target3"/>
    <dgm:cxn modelId="{6DAD1D31-21FE-46E0-AE03-38B9EBBBA992}" type="presParOf" srcId="{71045F8C-00FA-488E-A7BD-E2E6753D979D}" destId="{A3817367-F2BC-482F-8832-FA00B51DCCF3}" srcOrd="8" destOrd="0" presId="urn:microsoft.com/office/officeart/2005/8/layout/target3"/>
    <dgm:cxn modelId="{EFCBE068-8EFD-41EB-9F50-0F96E85353CC}" type="presParOf" srcId="{71045F8C-00FA-488E-A7BD-E2E6753D979D}" destId="{626ABFF6-56C8-4386-B662-68EC364EED9D}" srcOrd="9" destOrd="0" presId="urn:microsoft.com/office/officeart/2005/8/layout/target3"/>
    <dgm:cxn modelId="{F16795BC-10DD-4EC0-BEAE-11E2ADD5164E}" type="presParOf" srcId="{71045F8C-00FA-488E-A7BD-E2E6753D979D}" destId="{6DB11F1C-D028-4800-9625-6611CA9DE6D4}" srcOrd="10" destOrd="0" presId="urn:microsoft.com/office/officeart/2005/8/layout/target3"/>
    <dgm:cxn modelId="{36C76954-A593-4038-B35F-DBD940B0FE9F}" type="presParOf" srcId="{71045F8C-00FA-488E-A7BD-E2E6753D979D}" destId="{CDED6FE3-AD8F-4ACC-B6B8-710EDDD97598}" srcOrd="11" destOrd="0" presId="urn:microsoft.com/office/officeart/2005/8/layout/target3"/>
    <dgm:cxn modelId="{483C35C2-CE2B-487D-9F41-823148CA33CE}" type="presParOf" srcId="{71045F8C-00FA-488E-A7BD-E2E6753D979D}" destId="{397AC6D7-84A6-4150-958F-83C92D9ACF38}" srcOrd="12" destOrd="0" presId="urn:microsoft.com/office/officeart/2005/8/layout/target3"/>
    <dgm:cxn modelId="{E94AA2EF-0A44-4FF5-A489-88A066A83764}" type="presParOf" srcId="{71045F8C-00FA-488E-A7BD-E2E6753D979D}" destId="{D7419528-33A6-416D-9E64-B3F7915C5149}" srcOrd="13" destOrd="0" presId="urn:microsoft.com/office/officeart/2005/8/layout/target3"/>
    <dgm:cxn modelId="{E79EF230-09C2-4CFC-BBDC-F844CDC8F3E0}" type="presParOf" srcId="{71045F8C-00FA-488E-A7BD-E2E6753D979D}" destId="{97289DF2-90F4-4EC2-A9FC-633B00BAB610}" srcOrd="14" destOrd="0" presId="urn:microsoft.com/office/officeart/2005/8/layout/target3"/>
    <dgm:cxn modelId="{23C55BC2-1C00-450B-9285-DCB37CCD2449}" type="presParOf" srcId="{71045F8C-00FA-488E-A7BD-E2E6753D979D}" destId="{234EBA9D-95B4-4C20-A84E-6F65F1085DC6}" srcOrd="15" destOrd="0" presId="urn:microsoft.com/office/officeart/2005/8/layout/target3"/>
    <dgm:cxn modelId="{17AE5161-FBD3-43DE-8C3D-CD49B947CF9B}" type="presParOf" srcId="{71045F8C-00FA-488E-A7BD-E2E6753D979D}" destId="{12255512-213F-41DF-90A6-8B4CD74A2B52}" srcOrd="16" destOrd="0" presId="urn:microsoft.com/office/officeart/2005/8/layout/target3"/>
    <dgm:cxn modelId="{C6A21B58-DC6E-4655-B260-5D74793089D9}" type="presParOf" srcId="{71045F8C-00FA-488E-A7BD-E2E6753D979D}" destId="{50C2F88D-8688-44C2-A854-691F34009D3B}" srcOrd="17" destOrd="0" presId="urn:microsoft.com/office/officeart/2005/8/layout/target3"/>
    <dgm:cxn modelId="{504850B9-94F8-4C63-9EA8-7AF10A2ECD97}" type="presParOf" srcId="{71045F8C-00FA-488E-A7BD-E2E6753D979D}" destId="{4D19AB04-24FA-40C2-B203-52AE3D15E171}" srcOrd="18" destOrd="0" presId="urn:microsoft.com/office/officeart/2005/8/layout/target3"/>
    <dgm:cxn modelId="{80ABBF06-2B50-42A5-83DA-9A8970FBACE3}" type="presParOf" srcId="{71045F8C-00FA-488E-A7BD-E2E6753D979D}" destId="{832BF48F-0145-4429-9E02-8FCA946CCE9E}" srcOrd="19" destOrd="0" presId="urn:microsoft.com/office/officeart/2005/8/layout/target3"/>
    <dgm:cxn modelId="{57AA1EA0-603E-484C-8127-A67375ABEF82}" type="presParOf" srcId="{71045F8C-00FA-488E-A7BD-E2E6753D979D}" destId="{E7297F21-D4FD-4A41-AE58-814D01A6B5E7}" srcOrd="20" destOrd="0" presId="urn:microsoft.com/office/officeart/2005/8/layout/target3"/>
    <dgm:cxn modelId="{8642CD25-E1F4-4318-8A38-AD25647A2456}" type="presParOf" srcId="{71045F8C-00FA-488E-A7BD-E2E6753D979D}" destId="{F69A1436-182C-465B-AD7F-FE48E0C090C1}" srcOrd="21" destOrd="0" presId="urn:microsoft.com/office/officeart/2005/8/layout/target3"/>
    <dgm:cxn modelId="{7DF2A185-606F-4E89-A474-CE4027FC1038}" type="presParOf" srcId="{71045F8C-00FA-488E-A7BD-E2E6753D979D}" destId="{AA41A67C-3D3F-4AE9-9E0F-5D7F7BB2E741}" srcOrd="22" destOrd="0" presId="urn:microsoft.com/office/officeart/2005/8/layout/target3"/>
    <dgm:cxn modelId="{EEC89048-7A35-4B9F-B68D-4AC27212F4E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VY_52_INOVACE_06_Gravitační síla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Gravitační síla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A68E15-D06C-4468-A05B-2A564C579DCA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9BC004-4FB2-48A5-B3CA-D8D22AC6BF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14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9BC004-4FB2-48A5-B3CA-D8D22AC6BFD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163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DA8D6-2DCB-47B5-9BE2-42A07B9775B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EF46657-0951-42D4-9FAF-AAC7B7C6A41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DA8D6-2DCB-47B5-9BE2-42A07B9775B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6657-0951-42D4-9FAF-AAC7B7C6A4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DA8D6-2DCB-47B5-9BE2-42A07B9775B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6657-0951-42D4-9FAF-AAC7B7C6A41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DA8D6-2DCB-47B5-9BE2-42A07B9775B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6657-0951-42D4-9FAF-AAC7B7C6A41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DA8D6-2DCB-47B5-9BE2-42A07B9775B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6657-0951-42D4-9FAF-AAC7B7C6A41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DA8D6-2DCB-47B5-9BE2-42A07B9775B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6657-0951-42D4-9FAF-AAC7B7C6A4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DA8D6-2DCB-47B5-9BE2-42A07B9775B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6657-0951-42D4-9FAF-AAC7B7C6A4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DA8D6-2DCB-47B5-9BE2-42A07B9775B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6657-0951-42D4-9FAF-AAC7B7C6A4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DA8D6-2DCB-47B5-9BE2-42A07B9775B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6657-0951-42D4-9FAF-AAC7B7C6A4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DA8D6-2DCB-47B5-9BE2-42A07B9775B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6657-0951-42D4-9FAF-AAC7B7C6A4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DA8D6-2DCB-47B5-9BE2-42A07B9775B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46657-0951-42D4-9FAF-AAC7B7C6A41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24441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3785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6473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97613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5220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29438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5411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1127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0912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9618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970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98DA8D6-2DCB-47B5-9BE2-42A07B9775B0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EF46657-0951-42D4-9FAF-AAC7B7C6A41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791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9506633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606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4512463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olovnice, vodováha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</a:t>
                      </a:r>
                      <a:r>
                        <a:rPr lang="cs-CZ" baseline="0" dirty="0" smtClean="0"/>
                        <a:t> výklad nového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Vyzkouší si práci s vodováhou a olovnicí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5938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Gravitační síla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6.ročník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1719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87424"/>
            <a:ext cx="8229600" cy="1600200"/>
          </a:xfrm>
        </p:spPr>
        <p:txBody>
          <a:bodyPr/>
          <a:lstStyle/>
          <a:p>
            <a:r>
              <a:rPr lang="cs-CZ" dirty="0" smtClean="0"/>
              <a:t>Gravitační síla</a:t>
            </a:r>
            <a:endParaRPr lang="cs-CZ" dirty="0"/>
          </a:p>
        </p:txBody>
      </p:sp>
      <p:pic>
        <p:nvPicPr>
          <p:cNvPr id="3" name="Picture 4" descr="C:\Users\Krejsová\AppData\Local\Microsoft\Windows\Temporary Internet Files\Content.IE5\BX2HWUX3\MC9000272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00808"/>
            <a:ext cx="4429546" cy="5001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Krejsová\AppData\Local\Microsoft\Windows\Temporary Internet Files\Content.IE5\43F4VGJ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1504" y="3455856"/>
            <a:ext cx="756083" cy="75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Krejsová\AppData\Local\Microsoft\Windows\Temporary Internet Files\Content.IE5\43F4VGJ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642" y="3034581"/>
            <a:ext cx="756083" cy="75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Krejsová\AppData\Local\Microsoft\Windows\Temporary Internet Files\Content.IE5\43F4VGJ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4854" y="3140968"/>
            <a:ext cx="756083" cy="75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Krejsová\AppData\Local\Microsoft\Windows\Temporary Internet Files\Content.IE5\43F4VGJ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05064"/>
            <a:ext cx="756083" cy="75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Krejsová\AppData\Local\Microsoft\Windows\Temporary Internet Files\Content.IE5\43F4VGJ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685" y="2132856"/>
            <a:ext cx="756083" cy="75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Krejsová\AppData\Local\Microsoft\Windows\Temporary Internet Files\Content.IE5\43F4VGJ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5" y="1916832"/>
            <a:ext cx="756083" cy="75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Krejsová\AppData\Local\Microsoft\Windows\Temporary Internet Files\Content.IE5\43F4VGJN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490806"/>
            <a:ext cx="756083" cy="75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Vývojový diagram: ukončení 13"/>
          <p:cNvSpPr/>
          <p:nvPr/>
        </p:nvSpPr>
        <p:spPr>
          <a:xfrm>
            <a:off x="5364088" y="5877272"/>
            <a:ext cx="3240360" cy="980728"/>
          </a:xfrm>
          <a:prstGeom prst="flowChartTerminator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3" descr="C:\Users\Krejsová\AppData\Local\Microsoft\Windows\Temporary Internet Files\Content.IE5\AM1I8PN9\MC9003892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18396"/>
            <a:ext cx="792088" cy="122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5276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5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7 L 0.11337 0.12917 C 0.13924 0.15625 0.15365 0.19699 0.15365 0.23958 C 0.15365 0.28773 0.13924 0.32616 0.11337 0.35347 L 0 0.4831 " pathEditMode="relative" rAng="0" ptsTypes="FffFF">
                                      <p:cBhvr>
                                        <p:cTn id="40" dur="6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74" y="24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82080" y="-531440"/>
            <a:ext cx="8229600" cy="1600200"/>
          </a:xfrm>
        </p:spPr>
        <p:txBody>
          <a:bodyPr/>
          <a:lstStyle/>
          <a:p>
            <a:r>
              <a:rPr lang="cs-CZ" dirty="0" smtClean="0"/>
              <a:t>Co se děje s tělesy?</a:t>
            </a:r>
            <a:endParaRPr lang="cs-CZ" dirty="0"/>
          </a:p>
        </p:txBody>
      </p:sp>
      <p:pic>
        <p:nvPicPr>
          <p:cNvPr id="1030" name="Picture 6" descr="C:\Users\Krejsová\AppData\Local\Microsoft\Windows\Temporary Internet Files\Content.IE5\S7687CZ2\MC90044040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3671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rejsová\AppData\Local\Microsoft\Windows\Temporary Internet Files\Content.IE5\8XSBF7KV\MC9002503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0887" y="1112051"/>
            <a:ext cx="1753354" cy="285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Krejsová\AppData\Local\Microsoft\Windows\Temporary Internet Files\Content.IE5\8XSBF7KV\MC90002005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564" y="4139704"/>
            <a:ext cx="2687685" cy="2325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Krejsová\AppData\Local\Microsoft\Windows\Temporary Internet Files\Content.IE5\S7687CZ2\MC9000788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88872"/>
            <a:ext cx="3391328" cy="282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Krejsová\AppData\Local\Microsoft\Windows\Temporary Internet Files\Content.IE5\BX2HWUX3\MC9001605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6008" y="1770477"/>
            <a:ext cx="1542593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58376" y="1203051"/>
            <a:ext cx="498855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P</a:t>
            </a:r>
          </a:p>
          <a:p>
            <a:r>
              <a:rPr lang="cs-CZ" sz="2800" b="1" dirty="0" smtClean="0">
                <a:solidFill>
                  <a:srgbClr val="92D050"/>
                </a:solidFill>
              </a:rPr>
              <a:t>A</a:t>
            </a:r>
          </a:p>
          <a:p>
            <a:r>
              <a:rPr lang="cs-CZ" sz="2800" b="1" dirty="0" smtClean="0">
                <a:solidFill>
                  <a:srgbClr val="92D050"/>
                </a:solidFill>
              </a:rPr>
              <a:t>D</a:t>
            </a:r>
            <a:br>
              <a:rPr lang="cs-CZ" sz="2800" b="1" dirty="0" smtClean="0">
                <a:solidFill>
                  <a:srgbClr val="92D050"/>
                </a:solidFill>
              </a:rPr>
            </a:br>
            <a:r>
              <a:rPr lang="cs-CZ" sz="2800" b="1" dirty="0" smtClean="0">
                <a:solidFill>
                  <a:srgbClr val="92D050"/>
                </a:solidFill>
              </a:rPr>
              <a:t>A</a:t>
            </a:r>
            <a:br>
              <a:rPr lang="cs-CZ" sz="2800" b="1" dirty="0" smtClean="0">
                <a:solidFill>
                  <a:srgbClr val="92D050"/>
                </a:solidFill>
              </a:rPr>
            </a:br>
            <a:r>
              <a:rPr lang="cs-CZ" sz="2800" b="1" dirty="0" smtClean="0">
                <a:solidFill>
                  <a:srgbClr val="92D050"/>
                </a:solidFill>
              </a:rPr>
              <a:t>J</a:t>
            </a:r>
            <a:br>
              <a:rPr lang="cs-CZ" sz="2800" b="1" dirty="0" smtClean="0">
                <a:solidFill>
                  <a:srgbClr val="92D050"/>
                </a:solidFill>
              </a:rPr>
            </a:br>
            <a:r>
              <a:rPr lang="cs-CZ" sz="2800" b="1" dirty="0" smtClean="0">
                <a:solidFill>
                  <a:srgbClr val="92D050"/>
                </a:solidFill>
              </a:rPr>
              <a:t>Í</a:t>
            </a:r>
          </a:p>
          <a:p>
            <a:endParaRPr lang="cs-CZ" sz="2800" b="1" dirty="0">
              <a:solidFill>
                <a:srgbClr val="92D050"/>
              </a:solidFill>
            </a:endParaRPr>
          </a:p>
          <a:p>
            <a:r>
              <a:rPr lang="cs-CZ" sz="2800" b="1" dirty="0" smtClean="0">
                <a:solidFill>
                  <a:srgbClr val="92D050"/>
                </a:solidFill>
              </a:rPr>
              <a:t>K </a:t>
            </a:r>
          </a:p>
          <a:p>
            <a:endParaRPr lang="cs-CZ" sz="2800" b="1" dirty="0">
              <a:solidFill>
                <a:srgbClr val="92D050"/>
              </a:solidFill>
            </a:endParaRPr>
          </a:p>
          <a:p>
            <a:r>
              <a:rPr lang="cs-CZ" sz="2800" b="1" dirty="0" smtClean="0">
                <a:solidFill>
                  <a:srgbClr val="92D050"/>
                </a:solidFill>
              </a:rPr>
              <a:t>Z</a:t>
            </a:r>
          </a:p>
          <a:p>
            <a:r>
              <a:rPr lang="cs-CZ" sz="2800" b="1" dirty="0" smtClean="0">
                <a:solidFill>
                  <a:srgbClr val="92D050"/>
                </a:solidFill>
              </a:rPr>
              <a:t>E</a:t>
            </a:r>
          </a:p>
          <a:p>
            <a:r>
              <a:rPr lang="cs-CZ" sz="2800" b="1" dirty="0" smtClean="0">
                <a:solidFill>
                  <a:srgbClr val="92D050"/>
                </a:solidFill>
              </a:rPr>
              <a:t>M</a:t>
            </a:r>
          </a:p>
          <a:p>
            <a:r>
              <a:rPr lang="cs-CZ" sz="2800" b="1" dirty="0">
                <a:solidFill>
                  <a:srgbClr val="92D050"/>
                </a:solidFill>
              </a:rPr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3924622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4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4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425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425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425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425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425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425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425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425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425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425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425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425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1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425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425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0681" y="-459432"/>
            <a:ext cx="8229600" cy="1600200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Proč se tak děje???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2" descr="C:\Program Files (x86)\Microsoft Office\MEDIA\CAGCAT10\j033511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424" y="2673328"/>
            <a:ext cx="1925784" cy="190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2" name="Skupina 21"/>
          <p:cNvGrpSpPr/>
          <p:nvPr/>
        </p:nvGrpSpPr>
        <p:grpSpPr>
          <a:xfrm>
            <a:off x="2596065" y="1842699"/>
            <a:ext cx="3818605" cy="3673547"/>
            <a:chOff x="2596065" y="1842699"/>
            <a:chExt cx="3818605" cy="3673547"/>
          </a:xfrm>
        </p:grpSpPr>
        <p:sp>
          <p:nvSpPr>
            <p:cNvPr id="5" name="Šipka doprava 4"/>
            <p:cNvSpPr/>
            <p:nvPr/>
          </p:nvSpPr>
          <p:spPr>
            <a:xfrm rot="2646509">
              <a:off x="3102615" y="2225479"/>
              <a:ext cx="747617" cy="366670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2596065" y="1842699"/>
              <a:ext cx="3818605" cy="3673547"/>
              <a:chOff x="2596065" y="1842699"/>
              <a:chExt cx="3818605" cy="3673547"/>
            </a:xfrm>
          </p:grpSpPr>
          <p:sp>
            <p:nvSpPr>
              <p:cNvPr id="9" name="Šipka doprava 8"/>
              <p:cNvSpPr/>
              <p:nvPr/>
            </p:nvSpPr>
            <p:spPr>
              <a:xfrm rot="8868109">
                <a:off x="5342053" y="2637870"/>
                <a:ext cx="747616" cy="366670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" name="Šipka doprava 6"/>
              <p:cNvSpPr/>
              <p:nvPr/>
            </p:nvSpPr>
            <p:spPr>
              <a:xfrm rot="13431427">
                <a:off x="5206141" y="4567546"/>
                <a:ext cx="747617" cy="366670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Šipka doprava 7"/>
              <p:cNvSpPr/>
              <p:nvPr/>
            </p:nvSpPr>
            <p:spPr>
              <a:xfrm rot="18890787">
                <a:off x="2794936" y="4395002"/>
                <a:ext cx="740259" cy="370315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Šipka doprava 9"/>
              <p:cNvSpPr/>
              <p:nvPr/>
            </p:nvSpPr>
            <p:spPr>
              <a:xfrm rot="6369738">
                <a:off x="4406220" y="2027671"/>
                <a:ext cx="740259" cy="370315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Šipka doprava 10"/>
              <p:cNvSpPr/>
              <p:nvPr/>
            </p:nvSpPr>
            <p:spPr>
              <a:xfrm>
                <a:off x="2596065" y="3369578"/>
                <a:ext cx="747617" cy="366670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Šipka doprava 11"/>
              <p:cNvSpPr/>
              <p:nvPr/>
            </p:nvSpPr>
            <p:spPr>
              <a:xfrm rot="11628859">
                <a:off x="5667054" y="3765062"/>
                <a:ext cx="747616" cy="366670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Šipka doprava 12"/>
              <p:cNvSpPr/>
              <p:nvPr/>
            </p:nvSpPr>
            <p:spPr>
              <a:xfrm rot="16200000">
                <a:off x="4124327" y="4960959"/>
                <a:ext cx="740259" cy="370315"/>
              </a:xfrm>
              <a:prstGeom prst="right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6" name="TextovéPole 5"/>
          <p:cNvSpPr txBox="1"/>
          <p:nvPr/>
        </p:nvSpPr>
        <p:spPr>
          <a:xfrm>
            <a:off x="258525" y="1288564"/>
            <a:ext cx="88854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Země působí na všechna tělesa přitažlivou silou =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867786" y="5770130"/>
            <a:ext cx="56236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 R A V I T A Č N Í    S I L O U 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60245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Krejsová\AppData\Local\Microsoft\Windows\Temporary Internet Files\Content.IE5\K0O7W0UI\MP90018282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97176"/>
            <a:ext cx="3096344" cy="206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Krejsová\AppData\Local\Microsoft\Windows\Temporary Internet Files\Content.IE5\AM1I8PN9\MC9002986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793" y="836712"/>
            <a:ext cx="3405111" cy="4480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Krejsová\AppData\Local\Microsoft\Windows\Temporary Internet Files\Content.IE5\DE4CGPLA\MC9000601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958988"/>
            <a:ext cx="2528808" cy="2325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298229" y="-315416"/>
            <a:ext cx="8229600" cy="1600200"/>
          </a:xfrm>
        </p:spPr>
        <p:txBody>
          <a:bodyPr/>
          <a:lstStyle/>
          <a:p>
            <a:r>
              <a:rPr lang="cs-CZ" dirty="0" smtClean="0"/>
              <a:t>Svislý směr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6396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Krejsová\AppData\Local\Microsoft\Windows\Temporary Internet Files\Content.IE5\43F4VGJN\MP9004231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2894782" cy="2801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rejsová\AppData\Local\Microsoft\Windows\Temporary Internet Files\Content.IE5\DZT9SFDF\MC90044129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501008"/>
            <a:ext cx="4067944" cy="406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rejsová\AppData\Local\Microsoft\Windows\Temporary Internet Files\Content.IE5\43F4VGJN\MC90044175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68735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Vodorovný směr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913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459432"/>
            <a:ext cx="8795320" cy="1600200"/>
          </a:xfrm>
        </p:spPr>
        <p:txBody>
          <a:bodyPr/>
          <a:lstStyle/>
          <a:p>
            <a:pPr algn="l"/>
            <a:r>
              <a:rPr lang="cs-CZ" sz="4800" dirty="0" smtClean="0"/>
              <a:t>Gravitační síla, gravitační pole 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 smtClean="0"/>
              <a:t>Okolo Země je </a:t>
            </a:r>
            <a:r>
              <a:rPr lang="cs-CZ" sz="2800" b="1" u="sng" dirty="0" smtClean="0"/>
              <a:t>gravitační pole.</a:t>
            </a:r>
          </a:p>
          <a:p>
            <a:pPr marL="0" indent="0">
              <a:buNone/>
            </a:pPr>
            <a:r>
              <a:rPr lang="cs-CZ" sz="2800" b="1" dirty="0" smtClean="0"/>
              <a:t>Na každé těleso v něm působí gravitační síla svisle dolů.</a:t>
            </a:r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u="sng" dirty="0" smtClean="0"/>
              <a:t>Velikost gravitační síly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- </a:t>
            </a:r>
            <a:r>
              <a:rPr lang="cs-CZ" sz="2800" b="1" dirty="0" smtClean="0">
                <a:solidFill>
                  <a:srgbClr val="FF0000"/>
                </a:solidFill>
              </a:rPr>
              <a:t>roste</a:t>
            </a:r>
            <a:r>
              <a:rPr lang="cs-CZ" sz="2800" b="1" dirty="0" smtClean="0"/>
              <a:t> s hmotností tělesa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- </a:t>
            </a:r>
            <a:r>
              <a:rPr lang="cs-CZ" sz="2800" b="1" dirty="0" smtClean="0">
                <a:solidFill>
                  <a:srgbClr val="FF0000"/>
                </a:solidFill>
              </a:rPr>
              <a:t>klesá </a:t>
            </a:r>
            <a:r>
              <a:rPr lang="cs-CZ" sz="2800" b="1" dirty="0" smtClean="0"/>
              <a:t>se vzdáleností od Země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Krejsová\AppData\Local\Microsoft\Windows\Temporary Internet Files\Content.IE5\43F4VGJN\MC900013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1442" y="2567385"/>
            <a:ext cx="589788" cy="178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4247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557971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267</TotalTime>
  <Words>162</Words>
  <Application>Microsoft Office PowerPoint</Application>
  <PresentationFormat>Předvádění na obrazovce (4:3)</PresentationFormat>
  <Paragraphs>47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Exekutivní</vt:lpstr>
      <vt:lpstr>Motiv sady Office</vt:lpstr>
      <vt:lpstr>Prezentace aplikace PowerPoint</vt:lpstr>
      <vt:lpstr>Anotace</vt:lpstr>
      <vt:lpstr>Gravitační síla</vt:lpstr>
      <vt:lpstr>Gravitační síla</vt:lpstr>
      <vt:lpstr>Co se děje s tělesy?</vt:lpstr>
      <vt:lpstr>Proč se tak děje???</vt:lpstr>
      <vt:lpstr>Svislý směr</vt:lpstr>
      <vt:lpstr>Vodorovný směr</vt:lpstr>
      <vt:lpstr>Gravitační síla, gravitační pole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Gravitační síla</dc:title>
  <dc:creator>Krejsová</dc:creator>
  <cp:lastModifiedBy>Krejsová</cp:lastModifiedBy>
  <cp:revision>22</cp:revision>
  <dcterms:created xsi:type="dcterms:W3CDTF">2011-11-18T06:42:21Z</dcterms:created>
  <dcterms:modified xsi:type="dcterms:W3CDTF">2012-03-06T20:50:29Z</dcterms:modified>
</cp:coreProperties>
</file>