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DB2AF99-136D-4F9A-8BD6-5E28EBC9E196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60B39FA-2981-4DC1-9097-AD43DB0E6A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7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VY_32_INOVACE_11_c_3_procvičování čtení 1.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6243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91661917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5.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14.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 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slabika, slovo, věta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81338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udmila Eisová\AppData\Local\Microsoft\Windows\Temporary Internet Files\Content.IE5\4VJN298M\MC9003617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377440" y="1294943"/>
            <a:ext cx="2994660" cy="556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DKFTMRFD\MC900312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75360"/>
            <a:ext cx="2915565" cy="560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9367ZOQJ\MC900340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827876">
            <a:off x="4013919" y="1258054"/>
            <a:ext cx="3661441" cy="502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6SRWW0T5\MC90035730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751" r="2439"/>
          <a:stretch/>
        </p:blipFill>
        <p:spPr bwMode="auto">
          <a:xfrm>
            <a:off x="6705600" y="1402080"/>
            <a:ext cx="1813560" cy="522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36320" y="5410200"/>
            <a:ext cx="665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58240" y="4815840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pil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3000" y="419100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nos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8720" y="3627120"/>
            <a:ext cx="622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Vít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03960" y="3063240"/>
            <a:ext cx="864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Tom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10640" y="2514600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3760" y="556260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můj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20440" y="361188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myl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74720" y="2636520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sem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96640" y="1600200"/>
            <a:ext cx="665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lán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1640" y="5227320"/>
            <a:ext cx="548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Bell MT" pitchFamily="18" charset="0"/>
              </a:rPr>
              <a:t>lil</a:t>
            </a:r>
            <a:endParaRPr lang="cs-CZ" sz="3200" dirty="0">
              <a:solidFill>
                <a:srgbClr val="FF0000"/>
              </a:solidFill>
              <a:latin typeface="Bell MT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40680" y="460248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ves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40680" y="397764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ven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55920" y="332232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nás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55920" y="242316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vás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55920" y="150876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lom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86600" y="5760720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32320" y="513588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7560" y="461772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mol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93280" y="4130040"/>
            <a:ext cx="665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půl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93280" y="3611880"/>
            <a:ext cx="644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lov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71360" y="3169920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mám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23760" y="2697480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269480" y="219456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69480" y="1706880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on</a:t>
            </a:r>
            <a:endParaRPr lang="cs-CZ" sz="2800" dirty="0"/>
          </a:p>
        </p:txBody>
      </p:sp>
      <p:pic>
        <p:nvPicPr>
          <p:cNvPr id="35" name="Picture 3" descr="C:\Users\Ludmila Eisová\AppData\Local\Microsoft\Windows\Temporary Internet Files\Content.IE5\DU3WXRX5\MC9003701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0275" y="6858000"/>
            <a:ext cx="916775" cy="9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Zaoblený obdélníkový popisek 35"/>
          <p:cNvSpPr/>
          <p:nvPr/>
        </p:nvSpPr>
        <p:spPr>
          <a:xfrm>
            <a:off x="4214105" y="368710"/>
            <a:ext cx="3362633" cy="796413"/>
          </a:xfrm>
          <a:prstGeom prst="wedgeRoundRectCallout">
            <a:avLst>
              <a:gd name="adj1" fmla="val -70913"/>
              <a:gd name="adj2" fmla="val -11890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Čtěte slova.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868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3.7037E-7 C -0.00487 -0.00417 -0.00886 -0.01065 -0.01442 -0.01296 C -0.01876 -0.01481 -0.02049 -0.01504 -0.02414 -0.01921 C -0.02761 -0.02315 -0.03386 -0.03217 -0.03386 -0.03217 C -0.03612 -0.04421 -0.03872 -0.0419 -0.04358 -0.05162 C -0.04549 -0.05972 -0.04896 -0.06574 -0.05157 -0.07315 C -0.05226 -0.07523 -0.05226 -0.07778 -0.05313 -0.07963 C -0.05539 -0.08426 -0.05886 -0.08773 -0.06129 -0.09236 C -0.06355 -0.10856 -0.06737 -0.12477 -0.07258 -0.13981 C -0.07466 -0.1456 -0.079 -0.15694 -0.079 -0.15694 C -0.07848 -0.16342 -0.079 -0.17014 -0.07744 -0.17639 C -0.07674 -0.1794 -0.07414 -0.18055 -0.07258 -0.18287 C -0.06355 -0.19699 -0.06077 -0.20648 -0.04515 -0.20648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14 -0.20648 C -0.06111 -0.22777 -0.04062 -0.20254 -0.05469 -0.21504 C -0.06163 -0.22129 -0.0651 -0.2331 -0.06771 -0.24305 C -0.06649 -0.28263 -0.07257 -0.29884 -0.05469 -0.32268 C -0.05139 -0.34097 -0.04167 -0.36319 -0.03212 -0.37638 C -0.02535 -0.38587 -0.03021 -0.38125 -0.02083 -0.38495 C -0.0191 -0.38564 -0.01597 -0.38726 -0.01597 -0.38726 " pathEditMode="relative" ptsTypes="ffffffA">
                                      <p:cBhvr>
                                        <p:cTn id="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98 -0.38703 C -0.02344 -0.39374 -0.02448 -0.39999 -0.03369 -0.40439 C -0.03664 -0.41597 -0.04393 -0.42777 -0.05139 -0.43448 C -0.05539 -0.44235 -0.05556 -0.45022 -0.05938 -0.4581 C -0.05834 -0.49722 -0.06042 -0.50647 -0.05296 -0.53541 C -0.05244 -0.53726 -0.05139 -0.54976 -0.04983 -0.55277 C -0.04497 -0.56249 -0.03716 -0.57083 -0.03039 -0.57847 C -0.02414 -0.58541 -0.01511 -0.58448 -0.00938 -0.59143 " pathEditMode="relative" ptsTypes="fffffffA">
                                      <p:cBhvr>
                                        <p:cTn id="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8 -0.59143 C -0.02327 -0.59305 -0.0283 -0.59143 -0.03837 -0.6 C -0.04045 -0.6044 -0.04358 -0.6081 -0.04479 -0.61296 C -0.04584 -0.61736 -0.04809 -0.62592 -0.04809 -0.62592 C -0.04948 -0.65069 -0.05087 -0.65903 -0.04809 -0.68403 C -0.04757 -0.68842 -0.04722 -0.69352 -0.04479 -0.69676 C -0.04271 -0.69977 -0.04028 -0.70231 -0.03837 -0.70555 C -0.02761 -0.72477 -0.04323 -0.70347 -0.03038 -0.72268 C -0.02518 -0.73055 -0.01649 -0.74421 -0.00764 -0.74421 " pathEditMode="relative" ptsTypes="ffffffffA">
                                      <p:cBhvr>
                                        <p:cTn id="1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64 -0.74421 C -0.0224 -0.7456 -0.02778 -0.74329 -0.0382 -0.75278 C -0.04237 -0.76111 -0.04375 -0.77014 -0.04792 -0.77847 C -0.05174 -0.8 -0.05018 -0.79005 -0.05278 -0.80857 C -0.05174 -0.83773 -0.05296 -0.8632 -0.0415 -0.8882 C -0.03837 -0.89491 -0.03507 -0.90116 -0.03178 -0.90764 C -0.02848 -0.91435 -0.02379 -0.92917 -0.02379 -0.92917 C -0.02205 -0.93982 -0.0125 -0.96366 -0.00434 -0.96783 C 0.00555 -0.97292 0.00121 -0.96991 0.0085 -0.97639 C 0.00954 -0.97014 0.0118 -0.96158 0.0118 -0.95486 " pathEditMode="relative" ptsTypes="fffffffffA">
                                      <p:cBhvr>
                                        <p:cTn id="1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UZTM5EZ0\MC900030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6999" y="1659205"/>
            <a:ext cx="880612" cy="105368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9367ZOQJ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442" y="1663352"/>
            <a:ext cx="992048" cy="1083873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udmila Eisová\AppData\Local\Microsoft\Windows\Temporary Internet Files\Content.IE5\4VJN298M\MC9004450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7880" y="1538256"/>
            <a:ext cx="820501" cy="1172498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udmila Eisová\AppData\Local\Microsoft\Windows\Temporary Internet Files\Content.IE5\UZTM5EZ0\MC9000132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401" y="5663380"/>
            <a:ext cx="759525" cy="92453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UZTM5EZ0\MC9003077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3231" y="1758989"/>
            <a:ext cx="1054263" cy="955263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udmila Eisová\AppData\Local\Microsoft\Windows\Temporary Internet Files\Content.IE5\4VJN298M\MC9004419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5031" y="5751870"/>
            <a:ext cx="2290196" cy="773983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udmila Eisová\AppData\Local\Microsoft\Windows\Temporary Internet Files\Content.IE5\08SUHLCI\MC900414858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978" r="28649"/>
          <a:stretch/>
        </p:blipFill>
        <p:spPr bwMode="auto">
          <a:xfrm>
            <a:off x="4972838" y="5810864"/>
            <a:ext cx="1000259" cy="781421"/>
          </a:xfrm>
          <a:prstGeom prst="ellipse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udmila Eisová\AppData\Local\Microsoft\Windows\Temporary Internet Files\Content.IE5\QKKEMLWV\MC9001498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1968" y="5810862"/>
            <a:ext cx="1096268" cy="74698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udmila Eisová\AppData\Local\Microsoft\Windows\Temporary Internet Files\Content.IE5\DKFTMRFD\MC9001550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9612" y="1470489"/>
            <a:ext cx="1023848" cy="1192169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Ludmila Eisová\AppData\Local\Microsoft\Windows\Temporary Internet Files\Content.IE5\MRI1GFC1\MC90023941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355" y="5419977"/>
            <a:ext cx="1091380" cy="120646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Ludmila Eisová\AppData\Local\Microsoft\Windows\Temporary Internet Files\Content.IE5\DKFTMRFD\MC90015196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9680" y="1403836"/>
            <a:ext cx="327296" cy="1345863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23419" y="4586748"/>
            <a:ext cx="946093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jelen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81715" y="4572000"/>
            <a:ext cx="1225015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noviny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80672" y="3259393"/>
            <a:ext cx="845103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sele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954" y="4645741"/>
            <a:ext cx="1165704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lopata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466" y="4468761"/>
            <a:ext cx="744114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víla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5459" y="3347883"/>
            <a:ext cx="944489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sova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9303" y="3244644"/>
            <a:ext cx="644728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lev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24863" y="3539612"/>
            <a:ext cx="763351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síto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3458" y="3333136"/>
            <a:ext cx="764953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léto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6284" y="4026309"/>
            <a:ext cx="925253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jelito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94322" y="3701845"/>
            <a:ext cx="865943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lano</a:t>
            </a:r>
            <a:endParaRPr lang="cs-CZ" sz="2800" dirty="0"/>
          </a:p>
        </p:txBody>
      </p:sp>
      <p:pic>
        <p:nvPicPr>
          <p:cNvPr id="24" name="Picture 3" descr="C:\Users\Ludmila Eisová\AppData\Local\Microsoft\Windows\Temporary Internet Files\Content.IE5\DU3WXRX5\MC90037014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4592" y="152400"/>
            <a:ext cx="1421766" cy="15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ový popisek 24"/>
          <p:cNvSpPr/>
          <p:nvPr/>
        </p:nvSpPr>
        <p:spPr>
          <a:xfrm>
            <a:off x="3200399" y="233517"/>
            <a:ext cx="4557252" cy="1049594"/>
          </a:xfrm>
          <a:prstGeom prst="wedgeRoundRectCallout">
            <a:avLst>
              <a:gd name="adj1" fmla="val -69241"/>
              <a:gd name="adj2" fmla="val -3623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Čtěte slova a spojujte je </a:t>
            </a:r>
            <a:r>
              <a:rPr lang="cs-CZ" sz="2800" dirty="0" smtClean="0">
                <a:solidFill>
                  <a:srgbClr val="FF0000"/>
                </a:solidFill>
              </a:rPr>
              <a:t>              s </a:t>
            </a:r>
            <a:r>
              <a:rPr lang="cs-CZ" sz="2800" dirty="0" smtClean="0">
                <a:solidFill>
                  <a:srgbClr val="FF0000"/>
                </a:solidFill>
              </a:rPr>
              <a:t>obrázky.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141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2742 0.72454 C 0.82395 0.72431 0.81163 0.72385 0.80642 0.72038 C 0.79999 0.71621 0.80312 0.71459 0.79513 0.71366 C 0.78124 0.71274 0.76718 0.71227 0.75329 0.71158 C 0.7519 0.71135 0.72864 0.70788 0.72742 0.70718 C 0.71319 0.7007 0.6993 0.68727 0.68871 0.67315 C 0.67586 0.6669 0.69305 0.67362 0.67742 0.67315 C 0.66388 0.67246 0.65052 0.66991 0.63715 0.66852 C 0.6092 0.6595 0.58367 0.64422 0.55486 0.64052 C 0.521 0.62709 0.48367 0.62061 0.44843 0.61714 C 0.40486 0.59954 0.35659 0.6007 0.31128 0.59746 C 0.28888 0.59329 0.271 0.5889 0.25312 0.56991 C 0.25208 0.5669 0.25138 0.56366 0.24999 0.56112 C 0.24861 0.55857 0.24635 0.55741 0.24513 0.55487 C 0.24427 0.55278 0.24218 0.54052 0.24201 0.53959 C 0.24461 0.51297 0.24739 0.51852 0.25954 0.5007 C 0.26649 0.49121 0.27239 0.48079 0.27899 0.47084 C 0.28437 0.46251 0.28871 0.45209 0.29513 0.44515 C 0.31076 0.42778 0.34027 0.4014 0.36111 0.39144 C 0.3717 0.38635 0.3835 0.38519 0.39357 0.37848 C 0.4217 0.3595 0.45277 0.34931 0.48385 0.3419 C 0.50156 0.34329 0.51944 0.34352 0.53715 0.34607 C 0.54617 0.34723 0.5585 0.36158 0.5677 0.36552 C 0.571 0.36829 0.57447 0.37084 0.57742 0.37408 C 0.58142 0.37871 0.58854 0.38913 0.58854 0.38913 C 0.59045 0.39908 0.59357 0.40695 0.59496 0.41714 C 0.59461 0.43126 0.59496 0.44607 0.59357 0.46019 C 0.59305 0.46528 0.59027 0.47015 0.58854 0.47501 C 0.5809 0.50163 0.57291 0.51552 0.55815 0.53519 C 0.53923 0.56089 0.52395 0.59075 0.50156 0.61042 C 0.46562 0.6426 0.39982 0.65996 0.35815 0.66413 C 0.31492 0.66204 0.32881 0.67015 0.31267 0.65996 C 0.27031 0.65903 0.23854 0.6544 0.19843 0.65163 C 0.17864 0.64769 0.16093 0.63936 0.14201 0.63195 C 0.12222 0.62454 0.10364 0.61899 0.08524 0.60626 C 0.06492 0.59237 0.04392 0.58241 0.02899 0.55903 C 0.01979 0.50302 0.02239 0.52616 0.01944 0.49005 C 0.021 0.46343 0.02152 0.43704 0.02413 0.41065 C 0.02621 0.38774 0.03298 0.36552 0.03871 0.34399 C 0.04565 0.31829 0.04982 0.29075 0.05954 0.26667 C 0.07482 0.22871 0.05642 0.28612 0.07239 0.23195 C 0.07343 0.2294 0.07586 0.22778 0.07742 0.2257 C 0.07986 0.2213 0.09427 0.19399 0.0967 0.18704 C 0.12378 0.11575 0.08367 0.20834 0.11267 0.15047 C 0.11857 0.13913 0.121 0.12177 0.13072 0.1139 C 0.1519 0.0963 0.17499 0.09005 0.19843 0.0794 C 0.21336 0.07987 0.22864 0.07964 0.24357 0.08149 C 0.24704 0.08195 0.25312 0.08565 0.25312 0.08565 C 0.26041 0.09237 0.26284 0.09653 0.26597 0.10741 C 0.2684 0.12616 0.271 0.14445 0.27256 0.16343 C 0.27187 0.19237 0.27517 0.24515 0.25954 0.27292 C 0.25486 0.29237 0.24947 0.31042 0.24027 0.32663 C 0.23802 0.3389 0.22864 0.34399 0.22256 0.35487 C 0.21979 0.3595 0.21874 0.36528 0.21614 0.36991 C 0.21284 0.37547 0.20833 0.37964 0.20486 0.38496 C 0.18854 0.4095 0.19774 0.40209 0.17742 0.42802 C 0.16979 0.43774 0.1618 0.447 0.15329 0.45579 C 0.14895 0.46019 0.14427 0.46366 0.14027 0.46852 C 0.11909 0.49468 0.10069 0.52547 0.08072 0.55255 C 0.06683 0.57084 0.04739 0.58542 0.03229 0.60209 C 0.01458 0.62153 -0.00261 0.6419 -0.02101 0.65996 C -0.03073 0.66991 -0.03803 0.68172 -0.05001 0.68565 C -0.07379 0.67825 -0.05539 0.68727 -0.06615 0.67315 C -0.07258 0.67246 -0.07935 0.67269 -0.08542 0.67084 C -0.08803 0.66991 -0.08942 0.66575 -0.09202 0.66413 C -0.09636 0.66112 -0.10209 0.66158 -0.10643 0.65788 C -0.11685 0.64954 -0.11198 0.65417 -0.12101 0.64515 C -0.12414 0.63195 -0.12032 0.64515 -0.129 0.62778 C -0.13629 0.6132 -0.14202 0.59723 -0.15313 0.58681 C -0.15799 0.57408 -0.16129 0.56089 -0.16615 0.54839 C -0.16789 0.53635 -0.17084 0.52686 -0.17414 0.51598 C -0.17587 0.51042 -0.179 0.49885 -0.179 0.49885 C -0.18004 0.47408 -0.18091 0.45001 -0.18386 0.42547 C -0.18317 0.39376 -0.19098 0.35765 -0.17101 0.33542 C -0.16685 0.33079 -0.16233 0.32663 -0.15799 0.32246 C -0.15487 0.31922 -0.15035 0.31991 -0.14671 0.31829 C -0.12709 0.32084 -0.10539 0.32616 -0.08716 0.31366 C -0.07501 0.29445 -0.06858 0.272 -0.05817 0.2514 C -0.05643 0.24515 -0.04931 0.22362 -0.0599 0.22362 C -0.07709 0.22084 -0.09063 0.21297 -0.10643 0.20394 C -0.11719 0.18982 -0.12153 0.17015 -0.129 0.15255 C -0.13264 0.12663 -0.13039 0.13658 -0.13386 0.12246 C -0.13282 0.09376 -0.13247 0.06505 -0.13056 0.03658 C -0.13004 0.02755 -0.12692 0.01968 -0.12101 0.01714 C -0.10417 -0.00046 -0.09028 -0.01365 -0.07258 -0.028 C -0.04549 -0.04999 -0.05938 -0.04444 -0.04358 -0.04953 C -0.00869 -0.04814 0.02708 -0.05717 0.04843 -0.01504 C 0.05208 6.66667E-6 0.05503 -0.00231 0.0434 6.66667E-6 C 0.03923 0.00093 0.03506 0.0014 0.03072 0.00209 C 0.02586 0.0014 0.02083 0.00163 0.01614 6.66667E-6 C 0.00711 -0.003 0.01492 -0.01226 -8.61111E-6 -0.00648 C -0.00157 -0.00578 -8.61111E-6 -0.00208 -8.61111E-6 6.66667E-6 " pathEditMode="relative" ptsTypes="fffffffffffffffffffffffffffffffffffffffffffffffffffffffffffffffffffffffffffffffffffffffffffA">
                                      <p:cBhvr>
                                        <p:cTn id="6" dur="8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7246" y="2171946"/>
            <a:ext cx="3021533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JANA JE U TETY.</a:t>
            </a:r>
            <a:endParaRPr lang="cs-CZ" sz="2800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0209" y="3049475"/>
            <a:ext cx="4571508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VÉNA VOLÁ MÁMU.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6754" y="3830158"/>
            <a:ext cx="3167277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TÁTA JE NA POLI.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7078" y="4768153"/>
            <a:ext cx="3893438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MOJE MÁMA JE MILÁ.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7079" y="5669771"/>
            <a:ext cx="3305649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PES LAP JÍ MASO.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00282" y="4766187"/>
            <a:ext cx="2395784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Jana je u tety.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930" y="3019487"/>
            <a:ext cx="2544286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Táta je na poli.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24300" y="5691402"/>
            <a:ext cx="3842719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Malý Véna volá mámu.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86517" y="2157690"/>
            <a:ext cx="3304110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Moje máma je milá.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98314" y="3823274"/>
            <a:ext cx="2861681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Pes Lap jí maso.</a:t>
            </a:r>
            <a:endParaRPr lang="cs-CZ" sz="2800" dirty="0"/>
          </a:p>
        </p:txBody>
      </p:sp>
      <p:pic>
        <p:nvPicPr>
          <p:cNvPr id="1027" name="Picture 3" descr="C:\Users\Ludmila Eisová\AppData\Local\Microsoft\Windows\Temporary Internet Files\Content.IE5\DU3WXRX5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6689" y="0"/>
            <a:ext cx="1739189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ový popisek 11"/>
          <p:cNvSpPr/>
          <p:nvPr/>
        </p:nvSpPr>
        <p:spPr>
          <a:xfrm>
            <a:off x="3111909" y="294968"/>
            <a:ext cx="4557252" cy="1106129"/>
          </a:xfrm>
          <a:prstGeom prst="wedgeRoundRectCallout">
            <a:avLst>
              <a:gd name="adj1" fmla="val -70913"/>
              <a:gd name="adj2" fmla="val -11890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Přečtěte a spojte čarou stejné věty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5680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514 0.65347 C -0.34931 0.64468 -0.34827 0.6412 -0.34167 0.63843 C -0.33785 0.63912 -0.33386 0.63843 -0.33039 0.64028 C -0.32778 0.64213 -0.32657 0.65069 -0.32553 0.65347 C -0.32275 0.66065 -0.32258 0.65972 -0.31754 0.66412 C -0.31199 0.675 -0.30956 0.67269 -0.29983 0.6706 C -0.27431 0.64792 -0.24428 0.60718 -0.21424 0.59954 C -0.19619 0.6037 -0.19636 0.60232 -0.18681 0.61898 C -0.18386 0.63102 -0.18143 0.64236 -0.17726 0.65347 C -0.17431 0.66181 -0.17466 0.66759 -0.1691 0.675 C -0.16476 0.68056 -0.15851 0.68125 -0.15296 0.68357 C -0.14671 0.68565 -0.15001 0.68542 -0.14653 0.68542 C -0.13369 0.67338 -0.12223 0.65671 -0.10782 0.64884 C -0.09844 0.63125 -0.08386 0.62361 -0.07067 0.61273 C -0.03803 0.58495 -0.01251 0.54444 0.0276 0.53727 C 0.03784 0.53773 0.04826 0.53704 0.05833 0.53958 C 0.06058 0.54005 0.06128 0.54444 0.06319 0.54583 C 0.06458 0.54722 0.06649 0.54745 0.06805 0.54815 C 0.0776 0.56088 0.0809 0.57477 0.08576 0.59097 C 0.08836 0.61296 0.08402 0.63866 0.09374 0.65787 C 0.09739 0.66482 0.10833 0.675 0.10833 0.675 C 0.14513 0.67222 0.13159 0.67755 0.15347 0.65995 C 0.15694 0.65069 0.16163 0.64421 0.16631 0.63611 C 0.16805 0.62778 0.17117 0.62083 0.17274 0.61273 C 0.17517 0.60046 0.17638 0.58866 0.1776 0.57616 C 0.17812 0.57083 0.17864 0.56597 0.17933 0.56111 C 0.1802 0.55532 0.18246 0.54375 0.18246 0.54375 C 0.18194 0.52083 0.18228 0.49769 0.1809 0.475 C 0.18072 0.47107 0.17847 0.46806 0.1776 0.46412 C 0.17413 0.45069 0.16996 0.43982 0.16475 0.42755 C 0.16336 0.42407 0.16301 0.41991 0.16145 0.4169 C 0.15468 0.40324 0.14114 0.39398 0.13246 0.38241 C 0.12378 0.3706 0.11353 0.34815 0.10347 0.33958 C 0.09374 0.32037 0.08385 0.3169 0.06961 0.30949 C 0.04426 0.31019 0.01683 0.3 -0.00643 0.31366 C -0.0099 0.31574 -0.02344 0.32523 -0.02726 0.3287 C -0.03195 0.33264 -0.04011 0.34167 -0.04011 0.34167 C -0.04983 0.36806 -0.03629 0.33333 -0.0481 0.35671 C -0.04914 0.35857 -0.04914 0.36111 -0.04983 0.36319 C -0.0514 0.36736 -0.05591 0.37477 -0.05782 0.37824 C -0.05886 0.38264 -0.05921 0.38727 -0.06112 0.39097 C -0.0632 0.39514 -0.06754 0.4037 -0.06754 0.4037 C -0.0698 0.41644 -0.07119 0.42014 -0.06754 0.43611 C -0.06702 0.43889 -0.06442 0.43958 -0.06268 0.44028 C -0.054 0.4456 -0.04462 0.44699 -0.03525 0.44907 C -7.22222E-6 0.44306 0.02864 0.42269 0.05989 0.40185 C 0.11423 0.36551 0.16788 0.325 0.21631 0.275 C 0.24149 0.24884 0.2644 0.21968 0.29374 0.20185 C 0.32308 0.1838 0.35225 0.18403 0.38402 0.18241 C 0.39808 0.18519 0.39548 0.17963 0.39548 0.19537 C 0.40347 0.19583 0.41163 0.19676 0.41961 0.19769 C 0.42395 0.19792 0.42829 0.19815 0.43246 0.19977 C 0.45051 0.20556 0.45815 0.23588 0.46805 0.25324 C 0.47187 0.27384 0.46683 0.24931 0.47274 0.2706 C 0.47603 0.28194 0.47742 0.29514 0.47933 0.30718 C 0.47881 0.32732 0.47899 0.34745 0.4776 0.36736 C 0.47742 0.36991 0.47534 0.37153 0.47447 0.37384 C 0.47083 0.38333 0.47517 0.37917 0.46805 0.39097 C 0.4651 0.3956 0.4611 0.39884 0.45833 0.4037 C 0.44322 0.43125 0.4361 0.45394 0.40833 0.45995 C 0.40294 0.45926 0.39739 0.45949 0.39218 0.45787 C 0.38298 0.45509 0.37829 0.44213 0.36961 0.43843 C 0.36197 0.42292 0.36423 0.43056 0.36145 0.4169 C 0.36197 0.39676 0.36058 0.37639 0.36319 0.35671 C 0.36666 0.32963 0.38454 0.30579 0.39704 0.28565 C 0.43211 0.22894 0.47308 0.18773 0.51805 0.14607 C 0.54722 0.11921 0.56249 0.1044 0.59704 0.08796 C 0.62395 0.075 0.65277 0.07107 0.6809 0.06435 C 0.73315 0.06806 0.78923 0.06181 0.80676 0.14167 C 0.80815 0.15463 0.80954 0.16736 0.81145 0.18032 C 0.81093 0.20764 0.81562 0.23657 0.80833 0.26204 C 0.80416 0.27662 0.79461 0.29514 0.78576 0.30509 C 0.78055 0.31111 0.77343 0.31458 0.76961 0.32222 C 0.75798 0.34514 0.74166 0.36458 0.72933 0.38657 C 0.72204 0.4 0.71614 0.41505 0.70833 0.42755 C 0.70381 0.43519 0.69826 0.44167 0.69374 0.44907 C 0.68489 0.46389 0.6769 0.48657 0.66319 0.49444 C 0.65503 0.49907 0.64288 0.49838 0.63576 0.49861 C 0.60885 0.49907 0.58194 0.49861 0.55503 0.49861 C 0.54739 0.50093 0.54478 0.50671 0.53732 0.50926 C 0.51353 0.53264 0.49357 0.53333 0.46475 0.53519 C 0.46041 0.53588 0.45607 0.53565 0.4519 0.53727 C 0.44044 0.5419 0.43749 0.54722 0.42603 0.55 C 0.40329 0.5625 0.37933 0.5706 0.35833 0.58889 C 0.35572 0.59468 0.35156 0.59954 0.35017 0.60625 C 0.34843 0.61319 0.34808 0.62037 0.34704 0.62755 C 0.34808 0.64144 0.34808 0.65509 0.35017 0.66829 C 0.35208 0.6831 0.36544 0.69028 0.37117 0.70301 C 0.3743 0.70949 0.37708 0.71782 0.38246 0.72199 C 0.39878 0.73519 0.42899 0.73194 0.44548 0.7331 C 0.45572 0.73241 0.46597 0.73264 0.47603 0.73102 C 0.48576 0.72917 0.50225 0.70787 0.50833 0.69861 C 0.53333 0.65995 0.55451 0.61759 0.56319 0.56713 C 0.56701 0.54537 0.56961 0.52338 0.57117 0.50069 C 0.57239 0.48472 0.57447 0.45347 0.57447 0.45347 C 0.57378 0.38009 0.5861 0.26852 0.5486 0.19769 C 0.54548 0.17546 0.54895 0.19583 0.53888 0.16111 C 0.53228 0.13843 0.52916 0.11667 0.51319 0.10301 C 0.50659 0.09144 0.49548 0.07037 0.48402 0.06644 C 0.47847 0.06458 0.45347 0.06227 0.4519 0.06204 C 0.43159 0.05556 0.42308 0.05857 0.39704 0.05972 C 0.39652 0.05995 0.38784 0.06389 0.38732 0.06435 C 0.37933 0.07338 0.3743 0.09028 0.37117 0.10301 C 0.37534 0.15116 0.36788 0.13982 0.39218 0.15023 C 0.40242 0.14861 0.41423 0.15139 0.42274 0.14375 C 0.4302 0.13681 0.43385 0.12616 0.43732 0.11574 C 0.44305 0.09907 0.44895 0.08472 0.4519 0.06644 C 0.45138 0.05972 0.45208 0.05278 0.45017 0.04699 C 0.4493 0.04421 0.43663 0.03495 0.43576 0.03403 C 0.43107 0.0287 0.42847 0.01944 0.42274 0.0169 C 0.41353 0.01273 0.40485 0.00741 0.39548 0.00394 C 0.38454 -0.00417 0.3736 -0.00926 0.36145 -0.01319 C 0.34114 -0.01111 0.32169 -0.00833 0.30347 0.00394 C 0.28072 0.01898 0.25746 0.04097 0.23246 0.04907 C 0.22551 0.05857 0.21735 0.0625 0.20989 0.0706 C 0.20312 0.07801 0.19843 0.08819 0.19218 0.09653 C 0.18628 0.1287 0.19565 0.08009 0.18732 0.11366 C 0.18645 0.11713 0.18645 0.12107 0.18576 0.12454 C 0.18489 0.1287 0.1835 0.13287 0.18246 0.13704 C 0.18194 0.14236 0.18211 0.14722 0.1809 0.15232 C 0.17829 0.1625 0.17013 0.19144 0.16319 0.20185 C 0.16006 0.20625 0.15798 0.21366 0.15347 0.21458 C 0.14218 0.21782 0.14808 0.2162 0.13576 0.21875 C 0.08645 0.21597 0.11163 0.22778 0.09704 0.2081 C 0.06458 0.20579 0.07656 0.21019 0.05989 0.19537 C 0.0559 0.1787 0.05642 0.16736 0.06319 0.15232 C 0.06649 0.13426 0.06197 0.15208 0.07603 0.1287 C 0.09218 0.10162 0.09183 0.10579 0.11319 0.08565 C 0.13472 0.06551 0.11527 0.08079 0.13246 0.06204 C 0.14791 0.04514 0.1644 0.03125 0.1809 0.0169 C 0.18819 0.01042 0.18593 0.01019 0.19374 0.00625 C 0.20642 -0.00023 0.2177 -0.00093 0.2309 -0.00463 C 0.23801 -0.01065 0.246 -0.01204 0.25347 -0.01759 C 0.26562 -0.02685 0.27117 -0.03218 0.27916 -0.04537 C 0.28437 -0.06667 0.27864 -0.10208 0.25833 -0.10556 C 0.24548 -0.10787 0.23246 -0.10718 0.21961 -0.10787 C 0.19982 -0.11296 0.18072 -0.10856 0.16145 -0.10347 C 0.12829 -0.09468 0.09722 -0.08611 0.06475 -0.07338 C 0.04617 -0.0662 0.02603 -0.07199 0.00676 -0.0713 C -0.01494 -0.06551 -0.004 -0.06759 -0.02553 -0.06481 C -0.03022 -0.06227 -0.03924 -0.05787 -0.04341 -0.05393 C -0.05678 -0.04074 -0.0665 -0.0213 -0.08039 -0.0088 C -0.08438 0.00139 -0.09098 0.00833 -0.0981 0.01482 C -0.10018 0.02477 -0.10383 0.0331 -0.10626 0.04259 C -0.10834 0.05139 -0.10886 0.05995 -0.11112 0.06852 C -0.10956 0.09931 -0.11563 0.10162 -0.09983 0.10949 C -0.079 0.10532 -0.06928 0.11157 -0.05956 0.09213 C -0.05539 0.06505 -0.06077 0.09444 -0.05452 0.075 C -0.05157 0.0662 -0.05105 0.0544 -0.04983 0.04491 C -0.04723 0.02477 -0.05018 0.02176 -0.04341 0.01042 C -0.03976 0.00463 -0.029 -0.0081 -0.02397 -0.01111 C -0.02084 -0.01296 -0.01424 -0.01528 -0.01424 -0.01528 C -0.0099 -0.01458 -0.00556 -0.01528 -0.0014 -0.01319 C 0.00034 -0.01227 0.00156 -0.00926 0.0019 -0.00671 C 0.00208 -0.0044 -7.22222E-6 -0.00023 -7.22222E-6 -0.00023 " pathEditMode="relative" ptsTypes="ffffffffffffffffffffffffffffffffffffffffffffffffffffffffffffffffffffffffffffffffffffffffffffffffffffffffffffffffffffffffffffffffffffffffffffffffffffffffffA">
                                      <p:cBhvr>
                                        <p:cTn id="6" dur="10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Čtení slov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Čtení slov, spojování slov s obrázky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Čtení vět, spojování </a:t>
            </a:r>
            <a:r>
              <a:rPr lang="cs-CZ" sz="2400" b="0" smtClean="0">
                <a:latin typeface="Arial" pitchFamily="34" charset="0"/>
                <a:cs typeface="Arial" pitchFamily="34" charset="0"/>
              </a:rPr>
              <a:t>stejných vět</a:t>
            </a:r>
            <a:endParaRPr lang="cs-CZ" sz="2400" b="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5593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709296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galerie: www.office.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846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199</TotalTime>
  <Words>200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22</cp:revision>
  <dcterms:created xsi:type="dcterms:W3CDTF">2013-01-09T19:31:28Z</dcterms:created>
  <dcterms:modified xsi:type="dcterms:W3CDTF">2013-02-26T18:40:34Z</dcterms:modified>
</cp:coreProperties>
</file>