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62" r:id="rId4"/>
    <p:sldId id="264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Vzorce dvouprvkových a </a:t>
          </a:r>
          <a:r>
            <a:rPr lang="cs-CZ" smtClean="0"/>
            <a:t>tříprvkových sloučenin A,B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_INOVACE_06_Vzorce dvouprvkových a tříprvkových sloučenin A,B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_INOVACE_06_Vzorce dvouprvkových a tříprvkových sloučenin A,B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Vzorce dvouprvkových a </a:t>
          </a:r>
          <a:r>
            <a:rPr lang="cs-CZ" sz="1400" kern="1200" smtClean="0"/>
            <a:t>tříprvkových sloučenin A,B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7601190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3274512"/>
              </p:ext>
            </p:extLst>
          </p:nvPr>
        </p:nvGraphicFramePr>
        <p:xfrm>
          <a:off x="1524000" y="1397000"/>
          <a:ext cx="6096000" cy="45821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Periodická</a:t>
                      </a:r>
                      <a:r>
                        <a:rPr lang="cs-CZ" baseline="0" dirty="0" smtClean="0"/>
                        <a:t> soustava prvků, 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</a:t>
                      </a:r>
                      <a:r>
                        <a:rPr lang="cs-CZ" baseline="0" dirty="0" smtClean="0"/>
                        <a:t> ve variantě A i B.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doplňují k vzorci název, k názvu vzorec sloučeniny. Periodická soustava prvků může sloužit jen pro kontrolu práce.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60648"/>
            <a:ext cx="4896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65688"/>
            <a:ext cx="8956404" cy="5227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8" y="701988"/>
            <a:ext cx="9078631" cy="5494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332656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4630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360</TotalTime>
  <Words>137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57</cp:revision>
  <dcterms:created xsi:type="dcterms:W3CDTF">2011-08-21T15:31:45Z</dcterms:created>
  <dcterms:modified xsi:type="dcterms:W3CDTF">2011-12-31T16:22:16Z</dcterms:modified>
</cp:coreProperties>
</file>