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73" r:id="rId4"/>
    <p:sldId id="260" r:id="rId5"/>
    <p:sldId id="261" r:id="rId6"/>
    <p:sldId id="259" r:id="rId7"/>
    <p:sldId id="266" r:id="rId8"/>
    <p:sldId id="274" r:id="rId9"/>
    <p:sldId id="257" r:id="rId10"/>
    <p:sldId id="265" r:id="rId11"/>
    <p:sldId id="258" r:id="rId12"/>
    <p:sldId id="269" r:id="rId13"/>
    <p:sldId id="267" r:id="rId14"/>
    <p:sldId id="263" r:id="rId15"/>
    <p:sldId id="270" r:id="rId16"/>
    <p:sldId id="268" r:id="rId17"/>
    <p:sldId id="264" r:id="rId18"/>
    <p:sldId id="271" r:id="rId19"/>
    <p:sldId id="272" r:id="rId20"/>
    <p:sldId id="275" r:id="rId21"/>
    <p:sldId id="276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3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5A0742-2F92-4C65-8337-58A4609BAC03}" type="doc">
      <dgm:prSet loTypeId="urn:microsoft.com/office/officeart/2005/8/layout/hierarchy1" loCatId="hierarchy" qsTypeId="urn:microsoft.com/office/officeart/2005/8/quickstyle/3d6" qsCatId="3D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A3A370EC-BF8C-4D27-B9FD-0529CF85BF96}">
      <dgm:prSet phldrT="[Text]"/>
      <dgm:spPr/>
      <dgm:t>
        <a:bodyPr/>
        <a:lstStyle/>
        <a:p>
          <a:r>
            <a:rPr lang="cs-CZ" dirty="0" smtClean="0"/>
            <a:t>KREVNÍ OBĚHY</a:t>
          </a:r>
          <a:endParaRPr lang="cs-CZ" dirty="0"/>
        </a:p>
      </dgm:t>
    </dgm:pt>
    <dgm:pt modelId="{FAAFEF77-A5FA-425A-B163-05963F28546D}" type="parTrans" cxnId="{D6B105EE-2909-48E8-8DAC-DF604116A9B6}">
      <dgm:prSet/>
      <dgm:spPr/>
      <dgm:t>
        <a:bodyPr/>
        <a:lstStyle/>
        <a:p>
          <a:endParaRPr lang="cs-CZ"/>
        </a:p>
      </dgm:t>
    </dgm:pt>
    <dgm:pt modelId="{B285A424-36C5-4A49-BA53-DE21172E9F05}" type="sibTrans" cxnId="{D6B105EE-2909-48E8-8DAC-DF604116A9B6}">
      <dgm:prSet/>
      <dgm:spPr/>
      <dgm:t>
        <a:bodyPr/>
        <a:lstStyle/>
        <a:p>
          <a:endParaRPr lang="cs-CZ"/>
        </a:p>
      </dgm:t>
    </dgm:pt>
    <dgm:pt modelId="{B72C6845-A916-45CD-8B3F-1C8C025BA1A0}">
      <dgm:prSet phldrT="[Text]"/>
      <dgm:spPr/>
      <dgm:t>
        <a:bodyPr/>
        <a:lstStyle/>
        <a:p>
          <a:r>
            <a:rPr lang="cs-CZ" dirty="0" smtClean="0"/>
            <a:t>MALÝ PLICNÍ</a:t>
          </a:r>
          <a:endParaRPr lang="cs-CZ" dirty="0"/>
        </a:p>
      </dgm:t>
    </dgm:pt>
    <dgm:pt modelId="{07D7FFB5-48BC-4AF7-996F-5CF18AEDDCDF}" type="parTrans" cxnId="{B9DE0FE9-9F0E-416E-8C44-C86C232CB040}">
      <dgm:prSet/>
      <dgm:spPr/>
      <dgm:t>
        <a:bodyPr/>
        <a:lstStyle/>
        <a:p>
          <a:endParaRPr lang="cs-CZ"/>
        </a:p>
      </dgm:t>
    </dgm:pt>
    <dgm:pt modelId="{DB70CEB2-C186-4DB2-A871-268705A26FDF}" type="sibTrans" cxnId="{B9DE0FE9-9F0E-416E-8C44-C86C232CB040}">
      <dgm:prSet/>
      <dgm:spPr/>
      <dgm:t>
        <a:bodyPr/>
        <a:lstStyle/>
        <a:p>
          <a:endParaRPr lang="cs-CZ"/>
        </a:p>
      </dgm:t>
    </dgm:pt>
    <dgm:pt modelId="{792F1027-6111-4A8B-B0D7-ADBA30DD645A}">
      <dgm:prSet phldrT="[Text]"/>
      <dgm:spPr/>
      <dgm:t>
        <a:bodyPr/>
        <a:lstStyle/>
        <a:p>
          <a:r>
            <a:rPr lang="cs-CZ" dirty="0" smtClean="0"/>
            <a:t>VELKÝ TĚLNÍ</a:t>
          </a:r>
          <a:endParaRPr lang="cs-CZ" dirty="0"/>
        </a:p>
      </dgm:t>
    </dgm:pt>
    <dgm:pt modelId="{92CA6716-C8B3-4BEB-843F-0D6B23D2F136}" type="parTrans" cxnId="{0C2CE297-526B-4775-AD7D-CA3C594FA38B}">
      <dgm:prSet/>
      <dgm:spPr/>
      <dgm:t>
        <a:bodyPr/>
        <a:lstStyle/>
        <a:p>
          <a:endParaRPr lang="cs-CZ"/>
        </a:p>
      </dgm:t>
    </dgm:pt>
    <dgm:pt modelId="{5A05AA35-1326-4BE1-A9D3-58159596C979}" type="sibTrans" cxnId="{0C2CE297-526B-4775-AD7D-CA3C594FA38B}">
      <dgm:prSet/>
      <dgm:spPr/>
      <dgm:t>
        <a:bodyPr/>
        <a:lstStyle/>
        <a:p>
          <a:endParaRPr lang="cs-CZ"/>
        </a:p>
      </dgm:t>
    </dgm:pt>
    <dgm:pt modelId="{22CB8BD3-C796-460A-9A87-0292C586E940}" type="pres">
      <dgm:prSet presAssocID="{385A0742-2F92-4C65-8337-58A4609BAC0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367ABC26-DAC9-44B9-B051-F25474C4F822}" type="pres">
      <dgm:prSet presAssocID="{A3A370EC-BF8C-4D27-B9FD-0529CF85BF96}" presName="hierRoot1" presStyleCnt="0"/>
      <dgm:spPr/>
    </dgm:pt>
    <dgm:pt modelId="{BAB1FAC2-2B19-41D1-86AD-A17DBCDB21D3}" type="pres">
      <dgm:prSet presAssocID="{A3A370EC-BF8C-4D27-B9FD-0529CF85BF96}" presName="composite" presStyleCnt="0"/>
      <dgm:spPr/>
    </dgm:pt>
    <dgm:pt modelId="{545B4431-851F-412A-82AF-1DF92013EEAC}" type="pres">
      <dgm:prSet presAssocID="{A3A370EC-BF8C-4D27-B9FD-0529CF85BF96}" presName="background" presStyleLbl="node0" presStyleIdx="0" presStyleCnt="1"/>
      <dgm:spPr/>
    </dgm:pt>
    <dgm:pt modelId="{74283075-7725-4151-86F6-E31CA7EBBE51}" type="pres">
      <dgm:prSet presAssocID="{A3A370EC-BF8C-4D27-B9FD-0529CF85BF96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3BD8F66-C6CA-4C09-97B2-C1D914802522}" type="pres">
      <dgm:prSet presAssocID="{A3A370EC-BF8C-4D27-B9FD-0529CF85BF96}" presName="hierChild2" presStyleCnt="0"/>
      <dgm:spPr/>
    </dgm:pt>
    <dgm:pt modelId="{9D4EC699-EA9F-4F82-9A47-10204730D852}" type="pres">
      <dgm:prSet presAssocID="{07D7FFB5-48BC-4AF7-996F-5CF18AEDDCDF}" presName="Name10" presStyleLbl="parChTrans1D2" presStyleIdx="0" presStyleCnt="2"/>
      <dgm:spPr/>
      <dgm:t>
        <a:bodyPr/>
        <a:lstStyle/>
        <a:p>
          <a:endParaRPr lang="cs-CZ"/>
        </a:p>
      </dgm:t>
    </dgm:pt>
    <dgm:pt modelId="{7BD495B1-5D16-4CDB-B9E7-A138C37B7EB5}" type="pres">
      <dgm:prSet presAssocID="{B72C6845-A916-45CD-8B3F-1C8C025BA1A0}" presName="hierRoot2" presStyleCnt="0"/>
      <dgm:spPr/>
    </dgm:pt>
    <dgm:pt modelId="{CF6FBF6D-9EA6-46B6-A24B-75765172303D}" type="pres">
      <dgm:prSet presAssocID="{B72C6845-A916-45CD-8B3F-1C8C025BA1A0}" presName="composite2" presStyleCnt="0"/>
      <dgm:spPr/>
    </dgm:pt>
    <dgm:pt modelId="{15D32DCB-D580-48BD-AF88-8350C555D328}" type="pres">
      <dgm:prSet presAssocID="{B72C6845-A916-45CD-8B3F-1C8C025BA1A0}" presName="background2" presStyleLbl="node2" presStyleIdx="0" presStyleCnt="2"/>
      <dgm:spPr/>
    </dgm:pt>
    <dgm:pt modelId="{64F67DE4-3561-40B3-8C58-F66C9A8C4AA1}" type="pres">
      <dgm:prSet presAssocID="{B72C6845-A916-45CD-8B3F-1C8C025BA1A0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93ECDAC-BD49-4DB5-82F6-B14A7D3D5826}" type="pres">
      <dgm:prSet presAssocID="{B72C6845-A916-45CD-8B3F-1C8C025BA1A0}" presName="hierChild3" presStyleCnt="0"/>
      <dgm:spPr/>
    </dgm:pt>
    <dgm:pt modelId="{A713CBBF-7E67-45D5-B35D-1F776603EE61}" type="pres">
      <dgm:prSet presAssocID="{92CA6716-C8B3-4BEB-843F-0D6B23D2F136}" presName="Name10" presStyleLbl="parChTrans1D2" presStyleIdx="1" presStyleCnt="2"/>
      <dgm:spPr/>
      <dgm:t>
        <a:bodyPr/>
        <a:lstStyle/>
        <a:p>
          <a:endParaRPr lang="cs-CZ"/>
        </a:p>
      </dgm:t>
    </dgm:pt>
    <dgm:pt modelId="{889699B4-4EE9-486C-B263-CB4AC78B1095}" type="pres">
      <dgm:prSet presAssocID="{792F1027-6111-4A8B-B0D7-ADBA30DD645A}" presName="hierRoot2" presStyleCnt="0"/>
      <dgm:spPr/>
    </dgm:pt>
    <dgm:pt modelId="{B12A8055-07A2-43A3-87C8-F27B2B5B2016}" type="pres">
      <dgm:prSet presAssocID="{792F1027-6111-4A8B-B0D7-ADBA30DD645A}" presName="composite2" presStyleCnt="0"/>
      <dgm:spPr/>
    </dgm:pt>
    <dgm:pt modelId="{6C098458-786D-467E-917B-09C54CF7894E}" type="pres">
      <dgm:prSet presAssocID="{792F1027-6111-4A8B-B0D7-ADBA30DD645A}" presName="background2" presStyleLbl="node2" presStyleIdx="1" presStyleCnt="2"/>
      <dgm:spPr/>
    </dgm:pt>
    <dgm:pt modelId="{ACB1DE46-FEEA-442F-8908-9E84F6535A26}" type="pres">
      <dgm:prSet presAssocID="{792F1027-6111-4A8B-B0D7-ADBA30DD645A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6A8B8EC-FBF3-45EC-A102-46D64BA9C5AB}" type="pres">
      <dgm:prSet presAssocID="{792F1027-6111-4A8B-B0D7-ADBA30DD645A}" presName="hierChild3" presStyleCnt="0"/>
      <dgm:spPr/>
    </dgm:pt>
  </dgm:ptLst>
  <dgm:cxnLst>
    <dgm:cxn modelId="{D5600B9D-90FE-4FEA-8A87-FC5F7E5C4736}" type="presOf" srcId="{07D7FFB5-48BC-4AF7-996F-5CF18AEDDCDF}" destId="{9D4EC699-EA9F-4F82-9A47-10204730D852}" srcOrd="0" destOrd="0" presId="urn:microsoft.com/office/officeart/2005/8/layout/hierarchy1"/>
    <dgm:cxn modelId="{A541442C-79B7-44EB-83DD-5AA3EF02FE07}" type="presOf" srcId="{792F1027-6111-4A8B-B0D7-ADBA30DD645A}" destId="{ACB1DE46-FEEA-442F-8908-9E84F6535A26}" srcOrd="0" destOrd="0" presId="urn:microsoft.com/office/officeart/2005/8/layout/hierarchy1"/>
    <dgm:cxn modelId="{06EE3F93-745E-46F1-B339-EB6A65E20287}" type="presOf" srcId="{B72C6845-A916-45CD-8B3F-1C8C025BA1A0}" destId="{64F67DE4-3561-40B3-8C58-F66C9A8C4AA1}" srcOrd="0" destOrd="0" presId="urn:microsoft.com/office/officeart/2005/8/layout/hierarchy1"/>
    <dgm:cxn modelId="{829D2DA9-44EE-434F-B91F-10AB06DE288F}" type="presOf" srcId="{92CA6716-C8B3-4BEB-843F-0D6B23D2F136}" destId="{A713CBBF-7E67-45D5-B35D-1F776603EE61}" srcOrd="0" destOrd="0" presId="urn:microsoft.com/office/officeart/2005/8/layout/hierarchy1"/>
    <dgm:cxn modelId="{B9DE0FE9-9F0E-416E-8C44-C86C232CB040}" srcId="{A3A370EC-BF8C-4D27-B9FD-0529CF85BF96}" destId="{B72C6845-A916-45CD-8B3F-1C8C025BA1A0}" srcOrd="0" destOrd="0" parTransId="{07D7FFB5-48BC-4AF7-996F-5CF18AEDDCDF}" sibTransId="{DB70CEB2-C186-4DB2-A871-268705A26FDF}"/>
    <dgm:cxn modelId="{CC45C4E9-96E2-4630-973A-17CE17DD593A}" type="presOf" srcId="{A3A370EC-BF8C-4D27-B9FD-0529CF85BF96}" destId="{74283075-7725-4151-86F6-E31CA7EBBE51}" srcOrd="0" destOrd="0" presId="urn:microsoft.com/office/officeart/2005/8/layout/hierarchy1"/>
    <dgm:cxn modelId="{D6B105EE-2909-48E8-8DAC-DF604116A9B6}" srcId="{385A0742-2F92-4C65-8337-58A4609BAC03}" destId="{A3A370EC-BF8C-4D27-B9FD-0529CF85BF96}" srcOrd="0" destOrd="0" parTransId="{FAAFEF77-A5FA-425A-B163-05963F28546D}" sibTransId="{B285A424-36C5-4A49-BA53-DE21172E9F05}"/>
    <dgm:cxn modelId="{0C2CE297-526B-4775-AD7D-CA3C594FA38B}" srcId="{A3A370EC-BF8C-4D27-B9FD-0529CF85BF96}" destId="{792F1027-6111-4A8B-B0D7-ADBA30DD645A}" srcOrd="1" destOrd="0" parTransId="{92CA6716-C8B3-4BEB-843F-0D6B23D2F136}" sibTransId="{5A05AA35-1326-4BE1-A9D3-58159596C979}"/>
    <dgm:cxn modelId="{12F83754-AFD7-4BF6-B77B-7399A81C1873}" type="presOf" srcId="{385A0742-2F92-4C65-8337-58A4609BAC03}" destId="{22CB8BD3-C796-460A-9A87-0292C586E940}" srcOrd="0" destOrd="0" presId="urn:microsoft.com/office/officeart/2005/8/layout/hierarchy1"/>
    <dgm:cxn modelId="{18FD4BAE-9BDF-42D8-99BD-A3BE54F2EA92}" type="presParOf" srcId="{22CB8BD3-C796-460A-9A87-0292C586E940}" destId="{367ABC26-DAC9-44B9-B051-F25474C4F822}" srcOrd="0" destOrd="0" presId="urn:microsoft.com/office/officeart/2005/8/layout/hierarchy1"/>
    <dgm:cxn modelId="{F38142B6-819A-475F-9A3A-0747190865B6}" type="presParOf" srcId="{367ABC26-DAC9-44B9-B051-F25474C4F822}" destId="{BAB1FAC2-2B19-41D1-86AD-A17DBCDB21D3}" srcOrd="0" destOrd="0" presId="urn:microsoft.com/office/officeart/2005/8/layout/hierarchy1"/>
    <dgm:cxn modelId="{D5455FC2-37C2-44C7-B5FD-2A257935E0BA}" type="presParOf" srcId="{BAB1FAC2-2B19-41D1-86AD-A17DBCDB21D3}" destId="{545B4431-851F-412A-82AF-1DF92013EEAC}" srcOrd="0" destOrd="0" presId="urn:microsoft.com/office/officeart/2005/8/layout/hierarchy1"/>
    <dgm:cxn modelId="{C3377A43-7FC1-46F0-833A-BCC70177F073}" type="presParOf" srcId="{BAB1FAC2-2B19-41D1-86AD-A17DBCDB21D3}" destId="{74283075-7725-4151-86F6-E31CA7EBBE51}" srcOrd="1" destOrd="0" presId="urn:microsoft.com/office/officeart/2005/8/layout/hierarchy1"/>
    <dgm:cxn modelId="{6FF1F483-8C66-47D7-B056-03D8C26C5575}" type="presParOf" srcId="{367ABC26-DAC9-44B9-B051-F25474C4F822}" destId="{03BD8F66-C6CA-4C09-97B2-C1D914802522}" srcOrd="1" destOrd="0" presId="urn:microsoft.com/office/officeart/2005/8/layout/hierarchy1"/>
    <dgm:cxn modelId="{8C6B3555-3966-435F-A194-121F33D96F80}" type="presParOf" srcId="{03BD8F66-C6CA-4C09-97B2-C1D914802522}" destId="{9D4EC699-EA9F-4F82-9A47-10204730D852}" srcOrd="0" destOrd="0" presId="urn:microsoft.com/office/officeart/2005/8/layout/hierarchy1"/>
    <dgm:cxn modelId="{C2D2DFD7-EDD9-43A6-9224-E2594BBE021C}" type="presParOf" srcId="{03BD8F66-C6CA-4C09-97B2-C1D914802522}" destId="{7BD495B1-5D16-4CDB-B9E7-A138C37B7EB5}" srcOrd="1" destOrd="0" presId="urn:microsoft.com/office/officeart/2005/8/layout/hierarchy1"/>
    <dgm:cxn modelId="{36B129F8-1D10-49DF-A7BE-6F603EB2A840}" type="presParOf" srcId="{7BD495B1-5D16-4CDB-B9E7-A138C37B7EB5}" destId="{CF6FBF6D-9EA6-46B6-A24B-75765172303D}" srcOrd="0" destOrd="0" presId="urn:microsoft.com/office/officeart/2005/8/layout/hierarchy1"/>
    <dgm:cxn modelId="{09000FC9-76A0-479B-A712-089E764F59E9}" type="presParOf" srcId="{CF6FBF6D-9EA6-46B6-A24B-75765172303D}" destId="{15D32DCB-D580-48BD-AF88-8350C555D328}" srcOrd="0" destOrd="0" presId="urn:microsoft.com/office/officeart/2005/8/layout/hierarchy1"/>
    <dgm:cxn modelId="{FB54036B-159D-4158-9B59-DB6E2FEC633F}" type="presParOf" srcId="{CF6FBF6D-9EA6-46B6-A24B-75765172303D}" destId="{64F67DE4-3561-40B3-8C58-F66C9A8C4AA1}" srcOrd="1" destOrd="0" presId="urn:microsoft.com/office/officeart/2005/8/layout/hierarchy1"/>
    <dgm:cxn modelId="{F0AB5D4B-100C-476D-B5E7-EEC7A4448E73}" type="presParOf" srcId="{7BD495B1-5D16-4CDB-B9E7-A138C37B7EB5}" destId="{E93ECDAC-BD49-4DB5-82F6-B14A7D3D5826}" srcOrd="1" destOrd="0" presId="urn:microsoft.com/office/officeart/2005/8/layout/hierarchy1"/>
    <dgm:cxn modelId="{5EA45232-C1E3-499F-82B4-E5031CEB784F}" type="presParOf" srcId="{03BD8F66-C6CA-4C09-97B2-C1D914802522}" destId="{A713CBBF-7E67-45D5-B35D-1F776603EE61}" srcOrd="2" destOrd="0" presId="urn:microsoft.com/office/officeart/2005/8/layout/hierarchy1"/>
    <dgm:cxn modelId="{684E582F-3444-4C59-AB99-80F6F4AEC3B1}" type="presParOf" srcId="{03BD8F66-C6CA-4C09-97B2-C1D914802522}" destId="{889699B4-4EE9-486C-B263-CB4AC78B1095}" srcOrd="3" destOrd="0" presId="urn:microsoft.com/office/officeart/2005/8/layout/hierarchy1"/>
    <dgm:cxn modelId="{41019EE5-1895-4FCF-843C-894A750D934B}" type="presParOf" srcId="{889699B4-4EE9-486C-B263-CB4AC78B1095}" destId="{B12A8055-07A2-43A3-87C8-F27B2B5B2016}" srcOrd="0" destOrd="0" presId="urn:microsoft.com/office/officeart/2005/8/layout/hierarchy1"/>
    <dgm:cxn modelId="{D8A3E738-90CE-43BF-9156-AFD0E4F7DF70}" type="presParOf" srcId="{B12A8055-07A2-43A3-87C8-F27B2B5B2016}" destId="{6C098458-786D-467E-917B-09C54CF7894E}" srcOrd="0" destOrd="0" presId="urn:microsoft.com/office/officeart/2005/8/layout/hierarchy1"/>
    <dgm:cxn modelId="{2F603B6A-E654-4BF5-8544-1B31A09790D0}" type="presParOf" srcId="{B12A8055-07A2-43A3-87C8-F27B2B5B2016}" destId="{ACB1DE46-FEEA-442F-8908-9E84F6535A26}" srcOrd="1" destOrd="0" presId="urn:microsoft.com/office/officeart/2005/8/layout/hierarchy1"/>
    <dgm:cxn modelId="{99A0AD99-8102-440D-9511-BDDB9D46382B}" type="presParOf" srcId="{889699B4-4EE9-486C-B263-CB4AC78B1095}" destId="{C6A8B8EC-FBF3-45EC-A102-46D64BA9C5A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6CC7A8-07D4-4BC1-AE69-797ED898BA09}" type="doc">
      <dgm:prSet loTypeId="urn:microsoft.com/office/officeart/2005/8/layout/cycle3" loCatId="cycle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cs-CZ"/>
        </a:p>
      </dgm:t>
    </dgm:pt>
    <dgm:pt modelId="{62688562-67D4-41D1-8536-3060AC5291DB}">
      <dgm:prSet phldrT="[Text]" custT="1"/>
      <dgm:spPr/>
      <dgm:t>
        <a:bodyPr/>
        <a:lstStyle/>
        <a:p>
          <a:r>
            <a:rPr lang="cs-CZ" sz="1800" dirty="0" smtClean="0"/>
            <a:t>Z TĚLA</a:t>
          </a:r>
          <a:endParaRPr lang="cs-CZ" sz="1800" dirty="0"/>
        </a:p>
      </dgm:t>
    </dgm:pt>
    <dgm:pt modelId="{BDE4413A-4FDC-4068-AEB1-99400DE13D4C}" type="parTrans" cxnId="{C271010E-B1CC-4F51-B2E4-F9A259F9C2F3}">
      <dgm:prSet/>
      <dgm:spPr/>
      <dgm:t>
        <a:bodyPr/>
        <a:lstStyle/>
        <a:p>
          <a:endParaRPr lang="cs-CZ"/>
        </a:p>
      </dgm:t>
    </dgm:pt>
    <dgm:pt modelId="{4AF7817D-EF51-465C-923F-2337BEE90089}" type="sibTrans" cxnId="{C271010E-B1CC-4F51-B2E4-F9A259F9C2F3}">
      <dgm:prSet/>
      <dgm:spPr/>
      <dgm:t>
        <a:bodyPr/>
        <a:lstStyle/>
        <a:p>
          <a:endParaRPr lang="cs-CZ" sz="1800"/>
        </a:p>
      </dgm:t>
    </dgm:pt>
    <dgm:pt modelId="{B4A40D03-8C33-4C6D-AF94-D5F5B9EC8AC0}">
      <dgm:prSet phldrT="[Text]" custT="1"/>
      <dgm:spPr/>
      <dgm:t>
        <a:bodyPr/>
        <a:lstStyle/>
        <a:p>
          <a:r>
            <a:rPr lang="cs-CZ" sz="1800" dirty="0" smtClean="0"/>
            <a:t>Z PRAVÉ KOMORY</a:t>
          </a:r>
          <a:endParaRPr lang="cs-CZ" sz="1800" dirty="0"/>
        </a:p>
      </dgm:t>
    </dgm:pt>
    <dgm:pt modelId="{26C773BE-C1F6-4EB8-B7A0-AB95B2041C0C}" type="parTrans" cxnId="{15E9E546-62C5-47B5-9377-73C77D119E7A}">
      <dgm:prSet/>
      <dgm:spPr/>
      <dgm:t>
        <a:bodyPr/>
        <a:lstStyle/>
        <a:p>
          <a:endParaRPr lang="cs-CZ"/>
        </a:p>
      </dgm:t>
    </dgm:pt>
    <dgm:pt modelId="{0C18202D-EA89-4E76-8533-DCA02204CDFE}" type="sibTrans" cxnId="{15E9E546-62C5-47B5-9377-73C77D119E7A}">
      <dgm:prSet/>
      <dgm:spPr/>
      <dgm:t>
        <a:bodyPr/>
        <a:lstStyle/>
        <a:p>
          <a:endParaRPr lang="cs-CZ"/>
        </a:p>
      </dgm:t>
    </dgm:pt>
    <dgm:pt modelId="{A27CE422-B3E3-4D6C-9535-E8DA9FE146CF}">
      <dgm:prSet phldrT="[Text]" custT="1"/>
      <dgm:spPr/>
      <dgm:t>
        <a:bodyPr/>
        <a:lstStyle/>
        <a:p>
          <a:r>
            <a:rPr lang="cs-CZ" sz="1800" dirty="0" smtClean="0"/>
            <a:t>PLICNICÍ</a:t>
          </a:r>
          <a:endParaRPr lang="cs-CZ" sz="1800" dirty="0"/>
        </a:p>
      </dgm:t>
    </dgm:pt>
    <dgm:pt modelId="{91AB6C93-B920-4CDB-B53D-DC55A4512E22}" type="parTrans" cxnId="{E7DB9798-89F3-490A-A31A-0EEFC29084AA}">
      <dgm:prSet/>
      <dgm:spPr/>
      <dgm:t>
        <a:bodyPr/>
        <a:lstStyle/>
        <a:p>
          <a:endParaRPr lang="cs-CZ"/>
        </a:p>
      </dgm:t>
    </dgm:pt>
    <dgm:pt modelId="{92501CAF-FFC0-4F18-9435-15BE9E8B4FA9}" type="sibTrans" cxnId="{E7DB9798-89F3-490A-A31A-0EEFC29084AA}">
      <dgm:prSet/>
      <dgm:spPr/>
      <dgm:t>
        <a:bodyPr/>
        <a:lstStyle/>
        <a:p>
          <a:endParaRPr lang="cs-CZ"/>
        </a:p>
      </dgm:t>
    </dgm:pt>
    <dgm:pt modelId="{36983F68-9400-4E7F-B6C3-6216C2F4A1D7}">
      <dgm:prSet phldrT="[Text]" custT="1"/>
      <dgm:spPr/>
      <dgm:t>
        <a:bodyPr/>
        <a:lstStyle/>
        <a:p>
          <a:r>
            <a:rPr lang="cs-CZ" sz="1800" dirty="0" smtClean="0"/>
            <a:t>DO PLIC</a:t>
          </a:r>
          <a:endParaRPr lang="cs-CZ" sz="1800" dirty="0"/>
        </a:p>
      </dgm:t>
    </dgm:pt>
    <dgm:pt modelId="{4987AD52-18AE-4E0A-9040-79F3CE20CBB1}" type="parTrans" cxnId="{4519863B-70BC-4832-B3A7-54A223397FE3}">
      <dgm:prSet/>
      <dgm:spPr/>
      <dgm:t>
        <a:bodyPr/>
        <a:lstStyle/>
        <a:p>
          <a:endParaRPr lang="cs-CZ"/>
        </a:p>
      </dgm:t>
    </dgm:pt>
    <dgm:pt modelId="{06AC36BF-0A3A-40BB-B36B-922DBF423C43}" type="sibTrans" cxnId="{4519863B-70BC-4832-B3A7-54A223397FE3}">
      <dgm:prSet/>
      <dgm:spPr/>
      <dgm:t>
        <a:bodyPr/>
        <a:lstStyle/>
        <a:p>
          <a:endParaRPr lang="cs-CZ"/>
        </a:p>
      </dgm:t>
    </dgm:pt>
    <dgm:pt modelId="{192C2A56-8BB7-45B5-A6A4-C236F295359D}">
      <dgm:prSet phldrT="[Text]" custT="1"/>
      <dgm:spPr/>
      <dgm:t>
        <a:bodyPr/>
        <a:lstStyle/>
        <a:p>
          <a:r>
            <a:rPr lang="cs-CZ" sz="1800" dirty="0" smtClean="0"/>
            <a:t>Z PLIC</a:t>
          </a:r>
          <a:endParaRPr lang="cs-CZ" sz="1800" dirty="0"/>
        </a:p>
      </dgm:t>
    </dgm:pt>
    <dgm:pt modelId="{AB525419-81FF-4FCC-A08D-A044E60C3A30}" type="parTrans" cxnId="{0C3DAC2E-205B-475A-995D-9891F9A28273}">
      <dgm:prSet/>
      <dgm:spPr/>
      <dgm:t>
        <a:bodyPr/>
        <a:lstStyle/>
        <a:p>
          <a:endParaRPr lang="cs-CZ"/>
        </a:p>
      </dgm:t>
    </dgm:pt>
    <dgm:pt modelId="{6E0B80C2-00FB-427D-A34F-7D4A9316C8C0}" type="sibTrans" cxnId="{0C3DAC2E-205B-475A-995D-9891F9A28273}">
      <dgm:prSet/>
      <dgm:spPr/>
      <dgm:t>
        <a:bodyPr/>
        <a:lstStyle/>
        <a:p>
          <a:endParaRPr lang="cs-CZ"/>
        </a:p>
      </dgm:t>
    </dgm:pt>
    <dgm:pt modelId="{9FE87295-B5B5-4650-BBE1-613373B50904}">
      <dgm:prSet custT="1"/>
      <dgm:spPr/>
      <dgm:t>
        <a:bodyPr/>
        <a:lstStyle/>
        <a:p>
          <a:r>
            <a:rPr lang="cs-CZ" sz="1800" dirty="0" smtClean="0"/>
            <a:t>HORNÍ A DOLNÍ DUTOU ŽILOU</a:t>
          </a:r>
          <a:endParaRPr lang="cs-CZ" sz="1800" dirty="0"/>
        </a:p>
      </dgm:t>
    </dgm:pt>
    <dgm:pt modelId="{3D9F8261-1342-403A-BE35-CFAE5F420D3F}" type="parTrans" cxnId="{42B9E902-EF3E-4CE5-9474-0D127A39FDD1}">
      <dgm:prSet/>
      <dgm:spPr/>
      <dgm:t>
        <a:bodyPr/>
        <a:lstStyle/>
        <a:p>
          <a:endParaRPr lang="cs-CZ"/>
        </a:p>
      </dgm:t>
    </dgm:pt>
    <dgm:pt modelId="{93730A83-A3C5-4CA8-B7A9-7C68FD014BF1}" type="sibTrans" cxnId="{42B9E902-EF3E-4CE5-9474-0D127A39FDD1}">
      <dgm:prSet/>
      <dgm:spPr/>
      <dgm:t>
        <a:bodyPr/>
        <a:lstStyle/>
        <a:p>
          <a:endParaRPr lang="cs-CZ"/>
        </a:p>
      </dgm:t>
    </dgm:pt>
    <dgm:pt modelId="{DC8BA3E7-2367-4FD4-B03D-A59A22985007}">
      <dgm:prSet custT="1"/>
      <dgm:spPr/>
      <dgm:t>
        <a:bodyPr/>
        <a:lstStyle/>
        <a:p>
          <a:r>
            <a:rPr lang="cs-CZ" sz="1800" dirty="0" smtClean="0"/>
            <a:t>DO PRAVÉ SÍNĚ</a:t>
          </a:r>
          <a:endParaRPr lang="cs-CZ" sz="1800" dirty="0"/>
        </a:p>
      </dgm:t>
    </dgm:pt>
    <dgm:pt modelId="{CB75EFA7-213A-4A09-98F7-7CF642D09796}" type="parTrans" cxnId="{92C16A6A-C20A-4DFB-B013-9F7146DDE3F9}">
      <dgm:prSet/>
      <dgm:spPr/>
      <dgm:t>
        <a:bodyPr/>
        <a:lstStyle/>
        <a:p>
          <a:endParaRPr lang="cs-CZ"/>
        </a:p>
      </dgm:t>
    </dgm:pt>
    <dgm:pt modelId="{924D33F2-81D6-44FB-8FEE-77837039CBD3}" type="sibTrans" cxnId="{92C16A6A-C20A-4DFB-B013-9F7146DDE3F9}">
      <dgm:prSet/>
      <dgm:spPr/>
      <dgm:t>
        <a:bodyPr/>
        <a:lstStyle/>
        <a:p>
          <a:endParaRPr lang="cs-CZ"/>
        </a:p>
      </dgm:t>
    </dgm:pt>
    <dgm:pt modelId="{C0B89194-F861-41BF-B81F-378B8ED30D69}">
      <dgm:prSet custT="1"/>
      <dgm:spPr/>
      <dgm:t>
        <a:bodyPr/>
        <a:lstStyle/>
        <a:p>
          <a:r>
            <a:rPr lang="cs-CZ" sz="1800" dirty="0" smtClean="0"/>
            <a:t>Z PRAVÉ SÍNĚ</a:t>
          </a:r>
          <a:endParaRPr lang="cs-CZ" sz="1800" dirty="0"/>
        </a:p>
      </dgm:t>
    </dgm:pt>
    <dgm:pt modelId="{3D8F25F0-9140-40CF-B7F1-3E3AF9BF0E22}" type="parTrans" cxnId="{4044B541-882E-4644-993A-F9133292CB93}">
      <dgm:prSet/>
      <dgm:spPr/>
      <dgm:t>
        <a:bodyPr/>
        <a:lstStyle/>
        <a:p>
          <a:endParaRPr lang="cs-CZ"/>
        </a:p>
      </dgm:t>
    </dgm:pt>
    <dgm:pt modelId="{FC2C001F-2C62-4082-9B25-9C3AB503AB21}" type="sibTrans" cxnId="{4044B541-882E-4644-993A-F9133292CB93}">
      <dgm:prSet/>
      <dgm:spPr/>
      <dgm:t>
        <a:bodyPr/>
        <a:lstStyle/>
        <a:p>
          <a:endParaRPr lang="cs-CZ"/>
        </a:p>
      </dgm:t>
    </dgm:pt>
    <dgm:pt modelId="{CCE0EFD1-DC32-4C23-98C2-5470A68C204A}">
      <dgm:prSet custT="1"/>
      <dgm:spPr/>
      <dgm:t>
        <a:bodyPr/>
        <a:lstStyle/>
        <a:p>
          <a:r>
            <a:rPr lang="cs-CZ" sz="1800" dirty="0" smtClean="0"/>
            <a:t>DO PRAVÉ KOMORY</a:t>
          </a:r>
          <a:endParaRPr lang="cs-CZ" sz="1800" dirty="0"/>
        </a:p>
      </dgm:t>
    </dgm:pt>
    <dgm:pt modelId="{7D6738A9-2A59-4940-9204-1DEC79E8471C}" type="parTrans" cxnId="{0860E67B-555E-4ACC-9AAD-25B36D49A083}">
      <dgm:prSet/>
      <dgm:spPr/>
      <dgm:t>
        <a:bodyPr/>
        <a:lstStyle/>
        <a:p>
          <a:endParaRPr lang="cs-CZ"/>
        </a:p>
      </dgm:t>
    </dgm:pt>
    <dgm:pt modelId="{42373DB2-8F50-47D3-9EBA-3D2568D66D1B}" type="sibTrans" cxnId="{0860E67B-555E-4ACC-9AAD-25B36D49A083}">
      <dgm:prSet/>
      <dgm:spPr/>
      <dgm:t>
        <a:bodyPr/>
        <a:lstStyle/>
        <a:p>
          <a:endParaRPr lang="cs-CZ"/>
        </a:p>
      </dgm:t>
    </dgm:pt>
    <dgm:pt modelId="{C5F094AF-903C-4F80-87AB-004D9A47D9F2}">
      <dgm:prSet custT="1"/>
      <dgm:spPr/>
      <dgm:t>
        <a:bodyPr/>
        <a:lstStyle/>
        <a:p>
          <a:r>
            <a:rPr lang="cs-CZ" sz="1800" dirty="0" smtClean="0"/>
            <a:t>PLICNÍMI ŽILAMI</a:t>
          </a:r>
          <a:endParaRPr lang="cs-CZ" sz="1800" dirty="0"/>
        </a:p>
      </dgm:t>
    </dgm:pt>
    <dgm:pt modelId="{A178E079-FF35-4CE6-B0C5-78AFEAF373A7}" type="parTrans" cxnId="{15CF28E8-8578-4B9A-88D3-461ECF80647D}">
      <dgm:prSet/>
      <dgm:spPr/>
      <dgm:t>
        <a:bodyPr/>
        <a:lstStyle/>
        <a:p>
          <a:endParaRPr lang="cs-CZ"/>
        </a:p>
      </dgm:t>
    </dgm:pt>
    <dgm:pt modelId="{2560C6D8-AD8D-4DF8-8BE1-2819C7AADAD8}" type="sibTrans" cxnId="{15CF28E8-8578-4B9A-88D3-461ECF80647D}">
      <dgm:prSet/>
      <dgm:spPr/>
      <dgm:t>
        <a:bodyPr/>
        <a:lstStyle/>
        <a:p>
          <a:endParaRPr lang="cs-CZ"/>
        </a:p>
      </dgm:t>
    </dgm:pt>
    <dgm:pt modelId="{213FBA6B-4C3E-42D6-940D-384D15F57916}">
      <dgm:prSet custT="1"/>
      <dgm:spPr/>
      <dgm:t>
        <a:bodyPr/>
        <a:lstStyle/>
        <a:p>
          <a:r>
            <a:rPr lang="cs-CZ" sz="1800" dirty="0" smtClean="0"/>
            <a:t>DO LEVÉ SÍNĚ</a:t>
          </a:r>
          <a:endParaRPr lang="cs-CZ" sz="1800" dirty="0"/>
        </a:p>
      </dgm:t>
    </dgm:pt>
    <dgm:pt modelId="{E8B81E09-FD1A-4786-927C-8CCA7677E893}" type="parTrans" cxnId="{61B02CB4-920B-40B9-A132-DA396E089203}">
      <dgm:prSet/>
      <dgm:spPr/>
      <dgm:t>
        <a:bodyPr/>
        <a:lstStyle/>
        <a:p>
          <a:endParaRPr lang="cs-CZ"/>
        </a:p>
      </dgm:t>
    </dgm:pt>
    <dgm:pt modelId="{10C3BD2D-3592-4130-BC24-5AE1F5344BA0}" type="sibTrans" cxnId="{61B02CB4-920B-40B9-A132-DA396E089203}">
      <dgm:prSet/>
      <dgm:spPr/>
      <dgm:t>
        <a:bodyPr/>
        <a:lstStyle/>
        <a:p>
          <a:endParaRPr lang="cs-CZ"/>
        </a:p>
      </dgm:t>
    </dgm:pt>
    <dgm:pt modelId="{DAB44E9A-3321-4D5D-A959-E866E9B140B4}">
      <dgm:prSet custT="1"/>
      <dgm:spPr/>
      <dgm:t>
        <a:bodyPr/>
        <a:lstStyle/>
        <a:p>
          <a:r>
            <a:rPr lang="cs-CZ" sz="1800" dirty="0" smtClean="0"/>
            <a:t>Z LEVÉ SÍNĚ</a:t>
          </a:r>
          <a:endParaRPr lang="cs-CZ" sz="1800" dirty="0"/>
        </a:p>
      </dgm:t>
    </dgm:pt>
    <dgm:pt modelId="{CD4BD2AB-0DD4-498E-90C7-B8FE653039BE}" type="parTrans" cxnId="{D80E2F85-603F-4167-852A-A47CBF8AB823}">
      <dgm:prSet/>
      <dgm:spPr/>
      <dgm:t>
        <a:bodyPr/>
        <a:lstStyle/>
        <a:p>
          <a:endParaRPr lang="cs-CZ"/>
        </a:p>
      </dgm:t>
    </dgm:pt>
    <dgm:pt modelId="{21FC1066-3443-496C-86BB-7729BA99B044}" type="sibTrans" cxnId="{D80E2F85-603F-4167-852A-A47CBF8AB823}">
      <dgm:prSet/>
      <dgm:spPr/>
      <dgm:t>
        <a:bodyPr/>
        <a:lstStyle/>
        <a:p>
          <a:endParaRPr lang="cs-CZ"/>
        </a:p>
      </dgm:t>
    </dgm:pt>
    <dgm:pt modelId="{E9D1C684-CA12-486A-AF06-0AFEC40491BA}">
      <dgm:prSet custT="1"/>
      <dgm:spPr/>
      <dgm:t>
        <a:bodyPr/>
        <a:lstStyle/>
        <a:p>
          <a:r>
            <a:rPr lang="cs-CZ" sz="1800" dirty="0" smtClean="0"/>
            <a:t>DO LEVÉ KOMORY</a:t>
          </a:r>
          <a:endParaRPr lang="cs-CZ" sz="1800" dirty="0"/>
        </a:p>
      </dgm:t>
    </dgm:pt>
    <dgm:pt modelId="{55CC5588-E56C-44F9-8987-2D6E943CC0FD}" type="parTrans" cxnId="{1C1B611E-2742-4773-8353-E8E60B94E984}">
      <dgm:prSet/>
      <dgm:spPr/>
      <dgm:t>
        <a:bodyPr/>
        <a:lstStyle/>
        <a:p>
          <a:endParaRPr lang="cs-CZ"/>
        </a:p>
      </dgm:t>
    </dgm:pt>
    <dgm:pt modelId="{491AB272-EB02-4897-95E2-B27719237D75}" type="sibTrans" cxnId="{1C1B611E-2742-4773-8353-E8E60B94E984}">
      <dgm:prSet/>
      <dgm:spPr/>
      <dgm:t>
        <a:bodyPr/>
        <a:lstStyle/>
        <a:p>
          <a:endParaRPr lang="cs-CZ"/>
        </a:p>
      </dgm:t>
    </dgm:pt>
    <dgm:pt modelId="{E4EA2743-2DAB-41E5-9EF1-9808C0F2CEFA}">
      <dgm:prSet custT="1"/>
      <dgm:spPr/>
      <dgm:t>
        <a:bodyPr/>
        <a:lstStyle/>
        <a:p>
          <a:r>
            <a:rPr lang="cs-CZ" sz="1800" dirty="0" smtClean="0"/>
            <a:t>Z LEVÉ KOMORY</a:t>
          </a:r>
          <a:endParaRPr lang="cs-CZ" sz="1800" dirty="0"/>
        </a:p>
      </dgm:t>
    </dgm:pt>
    <dgm:pt modelId="{B45359A1-AFA4-4516-A88E-658560F3E317}" type="parTrans" cxnId="{7EC23912-BA34-4812-AAF9-9A7F9AF1F8ED}">
      <dgm:prSet/>
      <dgm:spPr/>
      <dgm:t>
        <a:bodyPr/>
        <a:lstStyle/>
        <a:p>
          <a:endParaRPr lang="cs-CZ"/>
        </a:p>
      </dgm:t>
    </dgm:pt>
    <dgm:pt modelId="{DDC36068-A25F-4C0D-BE4C-E7DAB02645AE}" type="sibTrans" cxnId="{7EC23912-BA34-4812-AAF9-9A7F9AF1F8ED}">
      <dgm:prSet/>
      <dgm:spPr/>
      <dgm:t>
        <a:bodyPr/>
        <a:lstStyle/>
        <a:p>
          <a:endParaRPr lang="cs-CZ"/>
        </a:p>
      </dgm:t>
    </dgm:pt>
    <dgm:pt modelId="{54343498-0A02-4B69-B0B6-BB1DF1CA2566}">
      <dgm:prSet custT="1"/>
      <dgm:spPr/>
      <dgm:t>
        <a:bodyPr/>
        <a:lstStyle/>
        <a:p>
          <a:r>
            <a:rPr lang="cs-CZ" sz="1800" dirty="0" smtClean="0"/>
            <a:t>AORTOU </a:t>
          </a:r>
          <a:endParaRPr lang="cs-CZ" sz="1800" dirty="0"/>
        </a:p>
      </dgm:t>
    </dgm:pt>
    <dgm:pt modelId="{7A0136E4-27D4-4324-AC67-07A892A665A1}" type="parTrans" cxnId="{3339E543-60E8-401C-BAF3-66131EF52D72}">
      <dgm:prSet/>
      <dgm:spPr/>
      <dgm:t>
        <a:bodyPr/>
        <a:lstStyle/>
        <a:p>
          <a:endParaRPr lang="cs-CZ"/>
        </a:p>
      </dgm:t>
    </dgm:pt>
    <dgm:pt modelId="{78E1789E-60F8-4DA7-B0D5-94744F733248}" type="sibTrans" cxnId="{3339E543-60E8-401C-BAF3-66131EF52D72}">
      <dgm:prSet/>
      <dgm:spPr/>
      <dgm:t>
        <a:bodyPr/>
        <a:lstStyle/>
        <a:p>
          <a:endParaRPr lang="cs-CZ"/>
        </a:p>
      </dgm:t>
    </dgm:pt>
    <dgm:pt modelId="{27C7EFBC-28EE-411B-B125-93821979008F}">
      <dgm:prSet/>
      <dgm:spPr/>
      <dgm:t>
        <a:bodyPr/>
        <a:lstStyle/>
        <a:p>
          <a:r>
            <a:rPr lang="cs-CZ" dirty="0" smtClean="0"/>
            <a:t>DO TĚLA</a:t>
          </a:r>
          <a:endParaRPr lang="cs-CZ" dirty="0"/>
        </a:p>
      </dgm:t>
    </dgm:pt>
    <dgm:pt modelId="{AD717F43-CC08-4C8D-85C6-A14809169737}" type="parTrans" cxnId="{78AB33B8-E467-4726-8A13-16A8F554745B}">
      <dgm:prSet/>
      <dgm:spPr/>
    </dgm:pt>
    <dgm:pt modelId="{5131016C-F820-4315-BBC1-E9BF1DC54D51}" type="sibTrans" cxnId="{78AB33B8-E467-4726-8A13-16A8F554745B}">
      <dgm:prSet/>
      <dgm:spPr/>
    </dgm:pt>
    <dgm:pt modelId="{F68976D6-C9E3-49A1-9971-0A4241448EB2}" type="pres">
      <dgm:prSet presAssocID="{E36CC7A8-07D4-4BC1-AE69-797ED898BA0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BBA7799-9391-4DCE-AC81-FAB0C598E12C}" type="pres">
      <dgm:prSet presAssocID="{E36CC7A8-07D4-4BC1-AE69-797ED898BA09}" presName="cycle" presStyleCnt="0"/>
      <dgm:spPr/>
    </dgm:pt>
    <dgm:pt modelId="{4C71BB35-B9C3-48D4-9705-B5BC91A79899}" type="pres">
      <dgm:prSet presAssocID="{62688562-67D4-41D1-8536-3060AC5291DB}" presName="nodeFirstNode" presStyleLbl="node1" presStyleIdx="0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98CA3E-CDA8-4B9C-A83F-923E597661D3}" type="pres">
      <dgm:prSet presAssocID="{4AF7817D-EF51-465C-923F-2337BEE90089}" presName="sibTransFirstNode" presStyleLbl="bgShp" presStyleIdx="0" presStyleCnt="1"/>
      <dgm:spPr/>
      <dgm:t>
        <a:bodyPr/>
        <a:lstStyle/>
        <a:p>
          <a:endParaRPr lang="cs-CZ"/>
        </a:p>
      </dgm:t>
    </dgm:pt>
    <dgm:pt modelId="{ADFCB464-3FC4-465F-AE76-8D9812298970}" type="pres">
      <dgm:prSet presAssocID="{9FE87295-B5B5-4650-BBE1-613373B50904}" presName="nodeFollowingNodes" presStyleLbl="node1" presStyleIdx="1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B7C6B90-2171-499F-84FD-CBB8A31A6DC6}" type="pres">
      <dgm:prSet presAssocID="{DC8BA3E7-2367-4FD4-B03D-A59A22985007}" presName="nodeFollowingNodes" presStyleLbl="node1" presStyleIdx="2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2BB524-36B8-42A9-9930-0B5689FC629C}" type="pres">
      <dgm:prSet presAssocID="{C0B89194-F861-41BF-B81F-378B8ED30D69}" presName="nodeFollowingNodes" presStyleLbl="node1" presStyleIdx="3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F3B261F-109B-45D5-9FD8-26156A530635}" type="pres">
      <dgm:prSet presAssocID="{CCE0EFD1-DC32-4C23-98C2-5470A68C204A}" presName="nodeFollowingNodes" presStyleLbl="node1" presStyleIdx="4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6D9CAB-A763-4CE7-91CE-19E3D7A0F26D}" type="pres">
      <dgm:prSet presAssocID="{B4A40D03-8C33-4C6D-AF94-D5F5B9EC8AC0}" presName="nodeFollowingNodes" presStyleLbl="node1" presStyleIdx="5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70423B1-602E-4883-83EF-14A129F3390E}" type="pres">
      <dgm:prSet presAssocID="{A27CE422-B3E3-4D6C-9535-E8DA9FE146CF}" presName="nodeFollowingNodes" presStyleLbl="node1" presStyleIdx="6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2670A2-830F-41CE-9F9C-8F817628ED32}" type="pres">
      <dgm:prSet presAssocID="{36983F68-9400-4E7F-B6C3-6216C2F4A1D7}" presName="nodeFollowingNodes" presStyleLbl="node1" presStyleIdx="7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EC732B3-3A3A-4E85-AB47-5C776ED3B96D}" type="pres">
      <dgm:prSet presAssocID="{192C2A56-8BB7-45B5-A6A4-C236F295359D}" presName="nodeFollowingNodes" presStyleLbl="node1" presStyleIdx="8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618856-1EB3-4FAF-A6A9-DBC2E25527D4}" type="pres">
      <dgm:prSet presAssocID="{C5F094AF-903C-4F80-87AB-004D9A47D9F2}" presName="nodeFollowingNodes" presStyleLbl="node1" presStyleIdx="9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0F60F0-B645-4F76-9973-7B70CF469A38}" type="pres">
      <dgm:prSet presAssocID="{213FBA6B-4C3E-42D6-940D-384D15F57916}" presName="nodeFollowingNodes" presStyleLbl="node1" presStyleIdx="10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C44052-0316-40AE-A98F-C283973F7D3A}" type="pres">
      <dgm:prSet presAssocID="{DAB44E9A-3321-4D5D-A959-E866E9B140B4}" presName="nodeFollowingNodes" presStyleLbl="node1" presStyleIdx="11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11FF85-54BB-43DC-A0AA-90EDB6BAE595}" type="pres">
      <dgm:prSet presAssocID="{E9D1C684-CA12-486A-AF06-0AFEC40491BA}" presName="nodeFollowingNodes" presStyleLbl="node1" presStyleIdx="12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ECA58B1-2B42-46B6-9BBA-190FAB3ECEF0}" type="pres">
      <dgm:prSet presAssocID="{E4EA2743-2DAB-41E5-9EF1-9808C0F2CEFA}" presName="nodeFollowingNodes" presStyleLbl="node1" presStyleIdx="13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1BA599-87DC-4735-A4F3-7003DB47CA0C}" type="pres">
      <dgm:prSet presAssocID="{54343498-0A02-4B69-B0B6-BB1DF1CA2566}" presName="nodeFollowingNodes" presStyleLbl="node1" presStyleIdx="14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DD66D26-425E-4653-A485-CFB0A591141C}" type="pres">
      <dgm:prSet presAssocID="{27C7EFBC-28EE-411B-B125-93821979008F}" presName="nodeFollowingNodes" presStyleLbl="node1" presStyleIdx="15" presStyleCnt="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10D40EE-6576-47D8-9D6E-07803C66B712}" type="presOf" srcId="{E4EA2743-2DAB-41E5-9EF1-9808C0F2CEFA}" destId="{6ECA58B1-2B42-46B6-9BBA-190FAB3ECEF0}" srcOrd="0" destOrd="0" presId="urn:microsoft.com/office/officeart/2005/8/layout/cycle3"/>
    <dgm:cxn modelId="{C271010E-B1CC-4F51-B2E4-F9A259F9C2F3}" srcId="{E36CC7A8-07D4-4BC1-AE69-797ED898BA09}" destId="{62688562-67D4-41D1-8536-3060AC5291DB}" srcOrd="0" destOrd="0" parTransId="{BDE4413A-4FDC-4068-AEB1-99400DE13D4C}" sibTransId="{4AF7817D-EF51-465C-923F-2337BEE90089}"/>
    <dgm:cxn modelId="{DC406FAE-EA59-452B-A859-61A8289B3E7D}" type="presOf" srcId="{192C2A56-8BB7-45B5-A6A4-C236F295359D}" destId="{6EC732B3-3A3A-4E85-AB47-5C776ED3B96D}" srcOrd="0" destOrd="0" presId="urn:microsoft.com/office/officeart/2005/8/layout/cycle3"/>
    <dgm:cxn modelId="{F35979FD-D4C6-451D-8AD0-90689584B01B}" type="presOf" srcId="{C0B89194-F861-41BF-B81F-378B8ED30D69}" destId="{7F2BB524-36B8-42A9-9930-0B5689FC629C}" srcOrd="0" destOrd="0" presId="urn:microsoft.com/office/officeart/2005/8/layout/cycle3"/>
    <dgm:cxn modelId="{92C16A6A-C20A-4DFB-B013-9F7146DDE3F9}" srcId="{E36CC7A8-07D4-4BC1-AE69-797ED898BA09}" destId="{DC8BA3E7-2367-4FD4-B03D-A59A22985007}" srcOrd="2" destOrd="0" parTransId="{CB75EFA7-213A-4A09-98F7-7CF642D09796}" sibTransId="{924D33F2-81D6-44FB-8FEE-77837039CBD3}"/>
    <dgm:cxn modelId="{6DE23E01-CCCB-4B00-8F0C-3AA6C5EB32D2}" type="presOf" srcId="{E36CC7A8-07D4-4BC1-AE69-797ED898BA09}" destId="{F68976D6-C9E3-49A1-9971-0A4241448EB2}" srcOrd="0" destOrd="0" presId="urn:microsoft.com/office/officeart/2005/8/layout/cycle3"/>
    <dgm:cxn modelId="{1C1B611E-2742-4773-8353-E8E60B94E984}" srcId="{E36CC7A8-07D4-4BC1-AE69-797ED898BA09}" destId="{E9D1C684-CA12-486A-AF06-0AFEC40491BA}" srcOrd="12" destOrd="0" parTransId="{55CC5588-E56C-44F9-8987-2D6E943CC0FD}" sibTransId="{491AB272-EB02-4897-95E2-B27719237D75}"/>
    <dgm:cxn modelId="{0C3DAC2E-205B-475A-995D-9891F9A28273}" srcId="{E36CC7A8-07D4-4BC1-AE69-797ED898BA09}" destId="{192C2A56-8BB7-45B5-A6A4-C236F295359D}" srcOrd="8" destOrd="0" parTransId="{AB525419-81FF-4FCC-A08D-A044E60C3A30}" sibTransId="{6E0B80C2-00FB-427D-A34F-7D4A9316C8C0}"/>
    <dgm:cxn modelId="{11AEFE55-5886-4202-987A-7F3D0DB38311}" type="presOf" srcId="{36983F68-9400-4E7F-B6C3-6216C2F4A1D7}" destId="{D32670A2-830F-41CE-9F9C-8F817628ED32}" srcOrd="0" destOrd="0" presId="urn:microsoft.com/office/officeart/2005/8/layout/cycle3"/>
    <dgm:cxn modelId="{5B340AC1-4BDA-48B8-85F9-E390140ABC1E}" type="presOf" srcId="{9FE87295-B5B5-4650-BBE1-613373B50904}" destId="{ADFCB464-3FC4-465F-AE76-8D9812298970}" srcOrd="0" destOrd="0" presId="urn:microsoft.com/office/officeart/2005/8/layout/cycle3"/>
    <dgm:cxn modelId="{1B116829-F40B-4856-871F-C655F23F04B3}" type="presOf" srcId="{C5F094AF-903C-4F80-87AB-004D9A47D9F2}" destId="{46618856-1EB3-4FAF-A6A9-DBC2E25527D4}" srcOrd="0" destOrd="0" presId="urn:microsoft.com/office/officeart/2005/8/layout/cycle3"/>
    <dgm:cxn modelId="{D80E2F85-603F-4167-852A-A47CBF8AB823}" srcId="{E36CC7A8-07D4-4BC1-AE69-797ED898BA09}" destId="{DAB44E9A-3321-4D5D-A959-E866E9B140B4}" srcOrd="11" destOrd="0" parTransId="{CD4BD2AB-0DD4-498E-90C7-B8FE653039BE}" sibTransId="{21FC1066-3443-496C-86BB-7729BA99B044}"/>
    <dgm:cxn modelId="{15CF28E8-8578-4B9A-88D3-461ECF80647D}" srcId="{E36CC7A8-07D4-4BC1-AE69-797ED898BA09}" destId="{C5F094AF-903C-4F80-87AB-004D9A47D9F2}" srcOrd="9" destOrd="0" parTransId="{A178E079-FF35-4CE6-B0C5-78AFEAF373A7}" sibTransId="{2560C6D8-AD8D-4DF8-8BE1-2819C7AADAD8}"/>
    <dgm:cxn modelId="{9A2E81FB-5860-4364-98C2-6E3A209153D2}" type="presOf" srcId="{A27CE422-B3E3-4D6C-9535-E8DA9FE146CF}" destId="{070423B1-602E-4883-83EF-14A129F3390E}" srcOrd="0" destOrd="0" presId="urn:microsoft.com/office/officeart/2005/8/layout/cycle3"/>
    <dgm:cxn modelId="{4519863B-70BC-4832-B3A7-54A223397FE3}" srcId="{E36CC7A8-07D4-4BC1-AE69-797ED898BA09}" destId="{36983F68-9400-4E7F-B6C3-6216C2F4A1D7}" srcOrd="7" destOrd="0" parTransId="{4987AD52-18AE-4E0A-9040-79F3CE20CBB1}" sibTransId="{06AC36BF-0A3A-40BB-B36B-922DBF423C43}"/>
    <dgm:cxn modelId="{9FCA1514-BE1A-4261-A6EC-327F860FF61C}" type="presOf" srcId="{E9D1C684-CA12-486A-AF06-0AFEC40491BA}" destId="{BC11FF85-54BB-43DC-A0AA-90EDB6BAE595}" srcOrd="0" destOrd="0" presId="urn:microsoft.com/office/officeart/2005/8/layout/cycle3"/>
    <dgm:cxn modelId="{0D6A05EE-B8FB-42D1-A3C9-5534E9CE2104}" type="presOf" srcId="{27C7EFBC-28EE-411B-B125-93821979008F}" destId="{6DD66D26-425E-4653-A485-CFB0A591141C}" srcOrd="0" destOrd="0" presId="urn:microsoft.com/office/officeart/2005/8/layout/cycle3"/>
    <dgm:cxn modelId="{E7DB9798-89F3-490A-A31A-0EEFC29084AA}" srcId="{E36CC7A8-07D4-4BC1-AE69-797ED898BA09}" destId="{A27CE422-B3E3-4D6C-9535-E8DA9FE146CF}" srcOrd="6" destOrd="0" parTransId="{91AB6C93-B920-4CDB-B53D-DC55A4512E22}" sibTransId="{92501CAF-FFC0-4F18-9435-15BE9E8B4FA9}"/>
    <dgm:cxn modelId="{0860E67B-555E-4ACC-9AAD-25B36D49A083}" srcId="{E36CC7A8-07D4-4BC1-AE69-797ED898BA09}" destId="{CCE0EFD1-DC32-4C23-98C2-5470A68C204A}" srcOrd="4" destOrd="0" parTransId="{7D6738A9-2A59-4940-9204-1DEC79E8471C}" sibTransId="{42373DB2-8F50-47D3-9EBA-3D2568D66D1B}"/>
    <dgm:cxn modelId="{15E9E546-62C5-47B5-9377-73C77D119E7A}" srcId="{E36CC7A8-07D4-4BC1-AE69-797ED898BA09}" destId="{B4A40D03-8C33-4C6D-AF94-D5F5B9EC8AC0}" srcOrd="5" destOrd="0" parTransId="{26C773BE-C1F6-4EB8-B7A0-AB95B2041C0C}" sibTransId="{0C18202D-EA89-4E76-8533-DCA02204CDFE}"/>
    <dgm:cxn modelId="{4044B541-882E-4644-993A-F9133292CB93}" srcId="{E36CC7A8-07D4-4BC1-AE69-797ED898BA09}" destId="{C0B89194-F861-41BF-B81F-378B8ED30D69}" srcOrd="3" destOrd="0" parTransId="{3D8F25F0-9140-40CF-B7F1-3E3AF9BF0E22}" sibTransId="{FC2C001F-2C62-4082-9B25-9C3AB503AB21}"/>
    <dgm:cxn modelId="{79195796-17E1-4DD4-B119-F4890B99D97A}" type="presOf" srcId="{213FBA6B-4C3E-42D6-940D-384D15F57916}" destId="{200F60F0-B645-4F76-9973-7B70CF469A38}" srcOrd="0" destOrd="0" presId="urn:microsoft.com/office/officeart/2005/8/layout/cycle3"/>
    <dgm:cxn modelId="{3339E543-60E8-401C-BAF3-66131EF52D72}" srcId="{E36CC7A8-07D4-4BC1-AE69-797ED898BA09}" destId="{54343498-0A02-4B69-B0B6-BB1DF1CA2566}" srcOrd="14" destOrd="0" parTransId="{7A0136E4-27D4-4324-AC67-07A892A665A1}" sibTransId="{78E1789E-60F8-4DA7-B0D5-94744F733248}"/>
    <dgm:cxn modelId="{62DDE602-8C11-4227-8027-5987CC6FCE29}" type="presOf" srcId="{CCE0EFD1-DC32-4C23-98C2-5470A68C204A}" destId="{1F3B261F-109B-45D5-9FD8-26156A530635}" srcOrd="0" destOrd="0" presId="urn:microsoft.com/office/officeart/2005/8/layout/cycle3"/>
    <dgm:cxn modelId="{78AB33B8-E467-4726-8A13-16A8F554745B}" srcId="{E36CC7A8-07D4-4BC1-AE69-797ED898BA09}" destId="{27C7EFBC-28EE-411B-B125-93821979008F}" srcOrd="15" destOrd="0" parTransId="{AD717F43-CC08-4C8D-85C6-A14809169737}" sibTransId="{5131016C-F820-4315-BBC1-E9BF1DC54D51}"/>
    <dgm:cxn modelId="{E403289B-1E50-439D-996E-9950BF5F8D65}" type="presOf" srcId="{DAB44E9A-3321-4D5D-A959-E866E9B140B4}" destId="{97C44052-0316-40AE-A98F-C283973F7D3A}" srcOrd="0" destOrd="0" presId="urn:microsoft.com/office/officeart/2005/8/layout/cycle3"/>
    <dgm:cxn modelId="{9F1FC3FB-9385-41E7-9336-992D5B51A806}" type="presOf" srcId="{62688562-67D4-41D1-8536-3060AC5291DB}" destId="{4C71BB35-B9C3-48D4-9705-B5BC91A79899}" srcOrd="0" destOrd="0" presId="urn:microsoft.com/office/officeart/2005/8/layout/cycle3"/>
    <dgm:cxn modelId="{559CC8BF-9E42-4366-813E-C1E3B6C0C248}" type="presOf" srcId="{B4A40D03-8C33-4C6D-AF94-D5F5B9EC8AC0}" destId="{7C6D9CAB-A763-4CE7-91CE-19E3D7A0F26D}" srcOrd="0" destOrd="0" presId="urn:microsoft.com/office/officeart/2005/8/layout/cycle3"/>
    <dgm:cxn modelId="{61B02CB4-920B-40B9-A132-DA396E089203}" srcId="{E36CC7A8-07D4-4BC1-AE69-797ED898BA09}" destId="{213FBA6B-4C3E-42D6-940D-384D15F57916}" srcOrd="10" destOrd="0" parTransId="{E8B81E09-FD1A-4786-927C-8CCA7677E893}" sibTransId="{10C3BD2D-3592-4130-BC24-5AE1F5344BA0}"/>
    <dgm:cxn modelId="{42B9E902-EF3E-4CE5-9474-0D127A39FDD1}" srcId="{E36CC7A8-07D4-4BC1-AE69-797ED898BA09}" destId="{9FE87295-B5B5-4650-BBE1-613373B50904}" srcOrd="1" destOrd="0" parTransId="{3D9F8261-1342-403A-BE35-CFAE5F420D3F}" sibTransId="{93730A83-A3C5-4CA8-B7A9-7C68FD014BF1}"/>
    <dgm:cxn modelId="{1B0DE99A-DE42-437C-A375-7A6A154A3F57}" type="presOf" srcId="{4AF7817D-EF51-465C-923F-2337BEE90089}" destId="{8398CA3E-CDA8-4B9C-A83F-923E597661D3}" srcOrd="0" destOrd="0" presId="urn:microsoft.com/office/officeart/2005/8/layout/cycle3"/>
    <dgm:cxn modelId="{7EC23912-BA34-4812-AAF9-9A7F9AF1F8ED}" srcId="{E36CC7A8-07D4-4BC1-AE69-797ED898BA09}" destId="{E4EA2743-2DAB-41E5-9EF1-9808C0F2CEFA}" srcOrd="13" destOrd="0" parTransId="{B45359A1-AFA4-4516-A88E-658560F3E317}" sibTransId="{DDC36068-A25F-4C0D-BE4C-E7DAB02645AE}"/>
    <dgm:cxn modelId="{38E8AAAF-9A99-4F87-9EAA-B84035613AEC}" type="presOf" srcId="{DC8BA3E7-2367-4FD4-B03D-A59A22985007}" destId="{4B7C6B90-2171-499F-84FD-CBB8A31A6DC6}" srcOrd="0" destOrd="0" presId="urn:microsoft.com/office/officeart/2005/8/layout/cycle3"/>
    <dgm:cxn modelId="{EB8731BB-07E6-4BF4-BB80-2DC73906611E}" type="presOf" srcId="{54343498-0A02-4B69-B0B6-BB1DF1CA2566}" destId="{ED1BA599-87DC-4735-A4F3-7003DB47CA0C}" srcOrd="0" destOrd="0" presId="urn:microsoft.com/office/officeart/2005/8/layout/cycle3"/>
    <dgm:cxn modelId="{266C8224-3C43-4B58-8263-D160D4B66FB2}" type="presParOf" srcId="{F68976D6-C9E3-49A1-9971-0A4241448EB2}" destId="{9BBA7799-9391-4DCE-AC81-FAB0C598E12C}" srcOrd="0" destOrd="0" presId="urn:microsoft.com/office/officeart/2005/8/layout/cycle3"/>
    <dgm:cxn modelId="{89E5BDF5-475C-4881-9690-DFE885775E6C}" type="presParOf" srcId="{9BBA7799-9391-4DCE-AC81-FAB0C598E12C}" destId="{4C71BB35-B9C3-48D4-9705-B5BC91A79899}" srcOrd="0" destOrd="0" presId="urn:microsoft.com/office/officeart/2005/8/layout/cycle3"/>
    <dgm:cxn modelId="{E1FAEA13-FF26-48F5-8F66-FC52C3BE9D1B}" type="presParOf" srcId="{9BBA7799-9391-4DCE-AC81-FAB0C598E12C}" destId="{8398CA3E-CDA8-4B9C-A83F-923E597661D3}" srcOrd="1" destOrd="0" presId="urn:microsoft.com/office/officeart/2005/8/layout/cycle3"/>
    <dgm:cxn modelId="{C6AAAC7A-DD4B-48B6-BD31-32290582621B}" type="presParOf" srcId="{9BBA7799-9391-4DCE-AC81-FAB0C598E12C}" destId="{ADFCB464-3FC4-465F-AE76-8D9812298970}" srcOrd="2" destOrd="0" presId="urn:microsoft.com/office/officeart/2005/8/layout/cycle3"/>
    <dgm:cxn modelId="{D50E0A9B-E6C3-440E-B744-DAAE0A7F119C}" type="presParOf" srcId="{9BBA7799-9391-4DCE-AC81-FAB0C598E12C}" destId="{4B7C6B90-2171-499F-84FD-CBB8A31A6DC6}" srcOrd="3" destOrd="0" presId="urn:microsoft.com/office/officeart/2005/8/layout/cycle3"/>
    <dgm:cxn modelId="{108E5BAE-8F92-483A-ABB2-E854608267FB}" type="presParOf" srcId="{9BBA7799-9391-4DCE-AC81-FAB0C598E12C}" destId="{7F2BB524-36B8-42A9-9930-0B5689FC629C}" srcOrd="4" destOrd="0" presId="urn:microsoft.com/office/officeart/2005/8/layout/cycle3"/>
    <dgm:cxn modelId="{52773F18-BA18-4F1C-AD19-D771ABAB6B74}" type="presParOf" srcId="{9BBA7799-9391-4DCE-AC81-FAB0C598E12C}" destId="{1F3B261F-109B-45D5-9FD8-26156A530635}" srcOrd="5" destOrd="0" presId="urn:microsoft.com/office/officeart/2005/8/layout/cycle3"/>
    <dgm:cxn modelId="{2C324DF9-023F-4CFC-9F5A-2AC5B38E575D}" type="presParOf" srcId="{9BBA7799-9391-4DCE-AC81-FAB0C598E12C}" destId="{7C6D9CAB-A763-4CE7-91CE-19E3D7A0F26D}" srcOrd="6" destOrd="0" presId="urn:microsoft.com/office/officeart/2005/8/layout/cycle3"/>
    <dgm:cxn modelId="{BA7556CC-BD89-4556-8819-C6CB9D14CEC2}" type="presParOf" srcId="{9BBA7799-9391-4DCE-AC81-FAB0C598E12C}" destId="{070423B1-602E-4883-83EF-14A129F3390E}" srcOrd="7" destOrd="0" presId="urn:microsoft.com/office/officeart/2005/8/layout/cycle3"/>
    <dgm:cxn modelId="{2F08A804-CDB0-4344-A621-A26B21E836FC}" type="presParOf" srcId="{9BBA7799-9391-4DCE-AC81-FAB0C598E12C}" destId="{D32670A2-830F-41CE-9F9C-8F817628ED32}" srcOrd="8" destOrd="0" presId="urn:microsoft.com/office/officeart/2005/8/layout/cycle3"/>
    <dgm:cxn modelId="{621C1B63-E5A8-40CC-B6B5-21B8A3560FBD}" type="presParOf" srcId="{9BBA7799-9391-4DCE-AC81-FAB0C598E12C}" destId="{6EC732B3-3A3A-4E85-AB47-5C776ED3B96D}" srcOrd="9" destOrd="0" presId="urn:microsoft.com/office/officeart/2005/8/layout/cycle3"/>
    <dgm:cxn modelId="{4E2BA97D-ECF1-466B-A90B-0E6C32D6517E}" type="presParOf" srcId="{9BBA7799-9391-4DCE-AC81-FAB0C598E12C}" destId="{46618856-1EB3-4FAF-A6A9-DBC2E25527D4}" srcOrd="10" destOrd="0" presId="urn:microsoft.com/office/officeart/2005/8/layout/cycle3"/>
    <dgm:cxn modelId="{FDE0EBBE-EF5F-4B2B-9973-ACEC292981C4}" type="presParOf" srcId="{9BBA7799-9391-4DCE-AC81-FAB0C598E12C}" destId="{200F60F0-B645-4F76-9973-7B70CF469A38}" srcOrd="11" destOrd="0" presId="urn:microsoft.com/office/officeart/2005/8/layout/cycle3"/>
    <dgm:cxn modelId="{58A43387-75B3-4077-A61B-1CB4E8617024}" type="presParOf" srcId="{9BBA7799-9391-4DCE-AC81-FAB0C598E12C}" destId="{97C44052-0316-40AE-A98F-C283973F7D3A}" srcOrd="12" destOrd="0" presId="urn:microsoft.com/office/officeart/2005/8/layout/cycle3"/>
    <dgm:cxn modelId="{9E1539BF-5D88-4012-BF40-C5365C9C4529}" type="presParOf" srcId="{9BBA7799-9391-4DCE-AC81-FAB0C598E12C}" destId="{BC11FF85-54BB-43DC-A0AA-90EDB6BAE595}" srcOrd="13" destOrd="0" presId="urn:microsoft.com/office/officeart/2005/8/layout/cycle3"/>
    <dgm:cxn modelId="{B9DB591A-FF87-4048-AF95-8FD99F683A8E}" type="presParOf" srcId="{9BBA7799-9391-4DCE-AC81-FAB0C598E12C}" destId="{6ECA58B1-2B42-46B6-9BBA-190FAB3ECEF0}" srcOrd="14" destOrd="0" presId="urn:microsoft.com/office/officeart/2005/8/layout/cycle3"/>
    <dgm:cxn modelId="{C522C852-5D0D-4A02-8CD1-8F9DA7F42776}" type="presParOf" srcId="{9BBA7799-9391-4DCE-AC81-FAB0C598E12C}" destId="{ED1BA599-87DC-4735-A4F3-7003DB47CA0C}" srcOrd="15" destOrd="0" presId="urn:microsoft.com/office/officeart/2005/8/layout/cycle3"/>
    <dgm:cxn modelId="{9A90FF68-024B-46AE-A882-C3FB63881084}" type="presParOf" srcId="{9BBA7799-9391-4DCE-AC81-FAB0C598E12C}" destId="{6DD66D26-425E-4653-A485-CFB0A591141C}" srcOrd="1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13CBBF-7E67-45D5-B35D-1F776603EE61}">
      <dsp:nvSpPr>
        <dsp:cNvPr id="0" name=""/>
        <dsp:cNvSpPr/>
      </dsp:nvSpPr>
      <dsp:spPr>
        <a:xfrm>
          <a:off x="3948269" y="2536268"/>
          <a:ext cx="2170991" cy="10331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04091"/>
              </a:lnTo>
              <a:lnTo>
                <a:pt x="2170991" y="704091"/>
              </a:lnTo>
              <a:lnTo>
                <a:pt x="2170991" y="1033194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D4EC699-EA9F-4F82-9A47-10204730D852}">
      <dsp:nvSpPr>
        <dsp:cNvPr id="0" name=""/>
        <dsp:cNvSpPr/>
      </dsp:nvSpPr>
      <dsp:spPr>
        <a:xfrm>
          <a:off x="1777277" y="2536268"/>
          <a:ext cx="2170991" cy="1033194"/>
        </a:xfrm>
        <a:custGeom>
          <a:avLst/>
          <a:gdLst/>
          <a:ahLst/>
          <a:cxnLst/>
          <a:rect l="0" t="0" r="0" b="0"/>
          <a:pathLst>
            <a:path>
              <a:moveTo>
                <a:pt x="2170991" y="0"/>
              </a:moveTo>
              <a:lnTo>
                <a:pt x="2170991" y="704091"/>
              </a:lnTo>
              <a:lnTo>
                <a:pt x="0" y="704091"/>
              </a:lnTo>
              <a:lnTo>
                <a:pt x="0" y="1033194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45B4431-851F-412A-82AF-1DF92013EEAC}">
      <dsp:nvSpPr>
        <dsp:cNvPr id="0" name=""/>
        <dsp:cNvSpPr/>
      </dsp:nvSpPr>
      <dsp:spPr>
        <a:xfrm>
          <a:off x="2172003" y="280410"/>
          <a:ext cx="3552531" cy="22558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4283075-7725-4151-86F6-E31CA7EBBE51}">
      <dsp:nvSpPr>
        <dsp:cNvPr id="0" name=""/>
        <dsp:cNvSpPr/>
      </dsp:nvSpPr>
      <dsp:spPr>
        <a:xfrm>
          <a:off x="2566729" y="655400"/>
          <a:ext cx="3552531" cy="22558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008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900" kern="1200" dirty="0" smtClean="0"/>
            <a:t>KREVNÍ OBĚHY</a:t>
          </a:r>
          <a:endParaRPr lang="cs-CZ" sz="5900" kern="1200" dirty="0"/>
        </a:p>
      </dsp:txBody>
      <dsp:txXfrm>
        <a:off x="2632801" y="721472"/>
        <a:ext cx="3420387" cy="2123713"/>
      </dsp:txXfrm>
    </dsp:sp>
    <dsp:sp modelId="{15D32DCB-D580-48BD-AF88-8350C555D328}">
      <dsp:nvSpPr>
        <dsp:cNvPr id="0" name=""/>
        <dsp:cNvSpPr/>
      </dsp:nvSpPr>
      <dsp:spPr>
        <a:xfrm>
          <a:off x="1012" y="3569462"/>
          <a:ext cx="3552531" cy="225585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F67DE4-3561-40B3-8C58-F66C9A8C4AA1}">
      <dsp:nvSpPr>
        <dsp:cNvPr id="0" name=""/>
        <dsp:cNvSpPr/>
      </dsp:nvSpPr>
      <dsp:spPr>
        <a:xfrm>
          <a:off x="395737" y="3944451"/>
          <a:ext cx="3552531" cy="22558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008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900" kern="1200" dirty="0" smtClean="0"/>
            <a:t>MALÝ PLICNÍ</a:t>
          </a:r>
          <a:endParaRPr lang="cs-CZ" sz="5900" kern="1200" dirty="0"/>
        </a:p>
      </dsp:txBody>
      <dsp:txXfrm>
        <a:off x="461809" y="4010523"/>
        <a:ext cx="3420387" cy="2123713"/>
      </dsp:txXfrm>
    </dsp:sp>
    <dsp:sp modelId="{6C098458-786D-467E-917B-09C54CF7894E}">
      <dsp:nvSpPr>
        <dsp:cNvPr id="0" name=""/>
        <dsp:cNvSpPr/>
      </dsp:nvSpPr>
      <dsp:spPr>
        <a:xfrm>
          <a:off x="4342994" y="3569462"/>
          <a:ext cx="3552531" cy="225585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CB1DE46-FEEA-442F-8908-9E84F6535A26}">
      <dsp:nvSpPr>
        <dsp:cNvPr id="0" name=""/>
        <dsp:cNvSpPr/>
      </dsp:nvSpPr>
      <dsp:spPr>
        <a:xfrm>
          <a:off x="4737720" y="3944451"/>
          <a:ext cx="3552531" cy="22558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008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900" kern="1200" dirty="0" smtClean="0"/>
            <a:t>VELKÝ TĚLNÍ</a:t>
          </a:r>
          <a:endParaRPr lang="cs-CZ" sz="5900" kern="1200" dirty="0"/>
        </a:p>
      </dsp:txBody>
      <dsp:txXfrm>
        <a:off x="4803792" y="4010523"/>
        <a:ext cx="3420387" cy="21237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98CA3E-CDA8-4B9C-A83F-923E597661D3}">
      <dsp:nvSpPr>
        <dsp:cNvPr id="0" name=""/>
        <dsp:cNvSpPr/>
      </dsp:nvSpPr>
      <dsp:spPr>
        <a:xfrm>
          <a:off x="773521" y="-174715"/>
          <a:ext cx="7093916" cy="7093916"/>
        </a:xfrm>
        <a:prstGeom prst="circularArrow">
          <a:avLst>
            <a:gd name="adj1" fmla="val 5544"/>
            <a:gd name="adj2" fmla="val 330680"/>
            <a:gd name="adj3" fmla="val 15212111"/>
            <a:gd name="adj4" fmla="val 16559845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C71BB35-B9C3-48D4-9705-B5BC91A79899}">
      <dsp:nvSpPr>
        <dsp:cNvPr id="0" name=""/>
        <dsp:cNvSpPr/>
      </dsp:nvSpPr>
      <dsp:spPr>
        <a:xfrm>
          <a:off x="3776200" y="1412"/>
          <a:ext cx="1088558" cy="54427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Z TĚLA</a:t>
          </a:r>
          <a:endParaRPr lang="cs-CZ" sz="1800" kern="1200" dirty="0"/>
        </a:p>
      </dsp:txBody>
      <dsp:txXfrm>
        <a:off x="3802770" y="27982"/>
        <a:ext cx="1035418" cy="491139"/>
      </dsp:txXfrm>
    </dsp:sp>
    <dsp:sp modelId="{ADFCB464-3FC4-465F-AE76-8D9812298970}">
      <dsp:nvSpPr>
        <dsp:cNvPr id="0" name=""/>
        <dsp:cNvSpPr/>
      </dsp:nvSpPr>
      <dsp:spPr>
        <a:xfrm>
          <a:off x="4933865" y="231685"/>
          <a:ext cx="1088558" cy="54427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HORNÍ A DOLNÍ DUTOU ŽILOU</a:t>
          </a:r>
          <a:endParaRPr lang="cs-CZ" sz="1800" kern="1200" dirty="0"/>
        </a:p>
      </dsp:txBody>
      <dsp:txXfrm>
        <a:off x="4960435" y="258255"/>
        <a:ext cx="1035418" cy="491139"/>
      </dsp:txXfrm>
    </dsp:sp>
    <dsp:sp modelId="{4B7C6B90-2171-499F-84FD-CBB8A31A6DC6}">
      <dsp:nvSpPr>
        <dsp:cNvPr id="0" name=""/>
        <dsp:cNvSpPr/>
      </dsp:nvSpPr>
      <dsp:spPr>
        <a:xfrm>
          <a:off x="5915286" y="887450"/>
          <a:ext cx="1088558" cy="54427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DO PRAVÉ SÍNĚ</a:t>
          </a:r>
          <a:endParaRPr lang="cs-CZ" sz="1800" kern="1200" dirty="0"/>
        </a:p>
      </dsp:txBody>
      <dsp:txXfrm>
        <a:off x="5941856" y="914020"/>
        <a:ext cx="1035418" cy="491139"/>
      </dsp:txXfrm>
    </dsp:sp>
    <dsp:sp modelId="{7F2BB524-36B8-42A9-9930-0B5689FC629C}">
      <dsp:nvSpPr>
        <dsp:cNvPr id="0" name=""/>
        <dsp:cNvSpPr/>
      </dsp:nvSpPr>
      <dsp:spPr>
        <a:xfrm>
          <a:off x="6571051" y="1868871"/>
          <a:ext cx="1088558" cy="54427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Z PRAVÉ SÍNĚ</a:t>
          </a:r>
          <a:endParaRPr lang="cs-CZ" sz="1800" kern="1200" dirty="0"/>
        </a:p>
      </dsp:txBody>
      <dsp:txXfrm>
        <a:off x="6597621" y="1895441"/>
        <a:ext cx="1035418" cy="491139"/>
      </dsp:txXfrm>
    </dsp:sp>
    <dsp:sp modelId="{1F3B261F-109B-45D5-9FD8-26156A530635}">
      <dsp:nvSpPr>
        <dsp:cNvPr id="0" name=""/>
        <dsp:cNvSpPr/>
      </dsp:nvSpPr>
      <dsp:spPr>
        <a:xfrm>
          <a:off x="6801325" y="3026536"/>
          <a:ext cx="1088558" cy="54427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DO PRAVÉ KOMORY</a:t>
          </a:r>
          <a:endParaRPr lang="cs-CZ" sz="1800" kern="1200" dirty="0"/>
        </a:p>
      </dsp:txBody>
      <dsp:txXfrm>
        <a:off x="6827895" y="3053106"/>
        <a:ext cx="1035418" cy="491139"/>
      </dsp:txXfrm>
    </dsp:sp>
    <dsp:sp modelId="{7C6D9CAB-A763-4CE7-91CE-19E3D7A0F26D}">
      <dsp:nvSpPr>
        <dsp:cNvPr id="0" name=""/>
        <dsp:cNvSpPr/>
      </dsp:nvSpPr>
      <dsp:spPr>
        <a:xfrm>
          <a:off x="6571051" y="4184201"/>
          <a:ext cx="1088558" cy="54427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Z PRAVÉ KOMORY</a:t>
          </a:r>
          <a:endParaRPr lang="cs-CZ" sz="1800" kern="1200" dirty="0"/>
        </a:p>
      </dsp:txBody>
      <dsp:txXfrm>
        <a:off x="6597621" y="4210771"/>
        <a:ext cx="1035418" cy="491139"/>
      </dsp:txXfrm>
    </dsp:sp>
    <dsp:sp modelId="{070423B1-602E-4883-83EF-14A129F3390E}">
      <dsp:nvSpPr>
        <dsp:cNvPr id="0" name=""/>
        <dsp:cNvSpPr/>
      </dsp:nvSpPr>
      <dsp:spPr>
        <a:xfrm>
          <a:off x="5915286" y="5165622"/>
          <a:ext cx="1088558" cy="54427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PLICNICÍ</a:t>
          </a:r>
          <a:endParaRPr lang="cs-CZ" sz="1800" kern="1200" dirty="0"/>
        </a:p>
      </dsp:txBody>
      <dsp:txXfrm>
        <a:off x="5941856" y="5192192"/>
        <a:ext cx="1035418" cy="491139"/>
      </dsp:txXfrm>
    </dsp:sp>
    <dsp:sp modelId="{D32670A2-830F-41CE-9F9C-8F817628ED32}">
      <dsp:nvSpPr>
        <dsp:cNvPr id="0" name=""/>
        <dsp:cNvSpPr/>
      </dsp:nvSpPr>
      <dsp:spPr>
        <a:xfrm>
          <a:off x="4933865" y="5821386"/>
          <a:ext cx="1088558" cy="54427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DO PLIC</a:t>
          </a:r>
          <a:endParaRPr lang="cs-CZ" sz="1800" kern="1200" dirty="0"/>
        </a:p>
      </dsp:txBody>
      <dsp:txXfrm>
        <a:off x="4960435" y="5847956"/>
        <a:ext cx="1035418" cy="491139"/>
      </dsp:txXfrm>
    </dsp:sp>
    <dsp:sp modelId="{6EC732B3-3A3A-4E85-AB47-5C776ED3B96D}">
      <dsp:nvSpPr>
        <dsp:cNvPr id="0" name=""/>
        <dsp:cNvSpPr/>
      </dsp:nvSpPr>
      <dsp:spPr>
        <a:xfrm>
          <a:off x="3776200" y="6051660"/>
          <a:ext cx="1088558" cy="54427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Z PLIC</a:t>
          </a:r>
          <a:endParaRPr lang="cs-CZ" sz="1800" kern="1200" dirty="0"/>
        </a:p>
      </dsp:txBody>
      <dsp:txXfrm>
        <a:off x="3802770" y="6078230"/>
        <a:ext cx="1035418" cy="491139"/>
      </dsp:txXfrm>
    </dsp:sp>
    <dsp:sp modelId="{46618856-1EB3-4FAF-A6A9-DBC2E25527D4}">
      <dsp:nvSpPr>
        <dsp:cNvPr id="0" name=""/>
        <dsp:cNvSpPr/>
      </dsp:nvSpPr>
      <dsp:spPr>
        <a:xfrm>
          <a:off x="2618535" y="5821386"/>
          <a:ext cx="1088558" cy="54427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PLICNÍMI ŽILAMI</a:t>
          </a:r>
          <a:endParaRPr lang="cs-CZ" sz="1800" kern="1200" dirty="0"/>
        </a:p>
      </dsp:txBody>
      <dsp:txXfrm>
        <a:off x="2645105" y="5847956"/>
        <a:ext cx="1035418" cy="491139"/>
      </dsp:txXfrm>
    </dsp:sp>
    <dsp:sp modelId="{200F60F0-B645-4F76-9973-7B70CF469A38}">
      <dsp:nvSpPr>
        <dsp:cNvPr id="0" name=""/>
        <dsp:cNvSpPr/>
      </dsp:nvSpPr>
      <dsp:spPr>
        <a:xfrm>
          <a:off x="1637114" y="5165622"/>
          <a:ext cx="1088558" cy="54427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DO LEVÉ SÍNĚ</a:t>
          </a:r>
          <a:endParaRPr lang="cs-CZ" sz="1800" kern="1200" dirty="0"/>
        </a:p>
      </dsp:txBody>
      <dsp:txXfrm>
        <a:off x="1663684" y="5192192"/>
        <a:ext cx="1035418" cy="491139"/>
      </dsp:txXfrm>
    </dsp:sp>
    <dsp:sp modelId="{97C44052-0316-40AE-A98F-C283973F7D3A}">
      <dsp:nvSpPr>
        <dsp:cNvPr id="0" name=""/>
        <dsp:cNvSpPr/>
      </dsp:nvSpPr>
      <dsp:spPr>
        <a:xfrm>
          <a:off x="981350" y="4184201"/>
          <a:ext cx="1088558" cy="54427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Z LEVÉ SÍNĚ</a:t>
          </a:r>
          <a:endParaRPr lang="cs-CZ" sz="1800" kern="1200" dirty="0"/>
        </a:p>
      </dsp:txBody>
      <dsp:txXfrm>
        <a:off x="1007920" y="4210771"/>
        <a:ext cx="1035418" cy="491139"/>
      </dsp:txXfrm>
    </dsp:sp>
    <dsp:sp modelId="{BC11FF85-54BB-43DC-A0AA-90EDB6BAE595}">
      <dsp:nvSpPr>
        <dsp:cNvPr id="0" name=""/>
        <dsp:cNvSpPr/>
      </dsp:nvSpPr>
      <dsp:spPr>
        <a:xfrm>
          <a:off x="751076" y="3026536"/>
          <a:ext cx="1088558" cy="54427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DO LEVÉ KOMORY</a:t>
          </a:r>
          <a:endParaRPr lang="cs-CZ" sz="1800" kern="1200" dirty="0"/>
        </a:p>
      </dsp:txBody>
      <dsp:txXfrm>
        <a:off x="777646" y="3053106"/>
        <a:ext cx="1035418" cy="491139"/>
      </dsp:txXfrm>
    </dsp:sp>
    <dsp:sp modelId="{6ECA58B1-2B42-46B6-9BBA-190FAB3ECEF0}">
      <dsp:nvSpPr>
        <dsp:cNvPr id="0" name=""/>
        <dsp:cNvSpPr/>
      </dsp:nvSpPr>
      <dsp:spPr>
        <a:xfrm>
          <a:off x="981350" y="1868871"/>
          <a:ext cx="1088558" cy="54427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Z LEVÉ KOMORY</a:t>
          </a:r>
          <a:endParaRPr lang="cs-CZ" sz="1800" kern="1200" dirty="0"/>
        </a:p>
      </dsp:txBody>
      <dsp:txXfrm>
        <a:off x="1007920" y="1895441"/>
        <a:ext cx="1035418" cy="491139"/>
      </dsp:txXfrm>
    </dsp:sp>
    <dsp:sp modelId="{ED1BA599-87DC-4735-A4F3-7003DB47CA0C}">
      <dsp:nvSpPr>
        <dsp:cNvPr id="0" name=""/>
        <dsp:cNvSpPr/>
      </dsp:nvSpPr>
      <dsp:spPr>
        <a:xfrm>
          <a:off x="1637114" y="887450"/>
          <a:ext cx="1088558" cy="54427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AORTOU </a:t>
          </a:r>
          <a:endParaRPr lang="cs-CZ" sz="1800" kern="1200" dirty="0"/>
        </a:p>
      </dsp:txBody>
      <dsp:txXfrm>
        <a:off x="1663684" y="914020"/>
        <a:ext cx="1035418" cy="491139"/>
      </dsp:txXfrm>
    </dsp:sp>
    <dsp:sp modelId="{6DD66D26-425E-4653-A485-CFB0A591141C}">
      <dsp:nvSpPr>
        <dsp:cNvPr id="0" name=""/>
        <dsp:cNvSpPr/>
      </dsp:nvSpPr>
      <dsp:spPr>
        <a:xfrm>
          <a:off x="2618535" y="231685"/>
          <a:ext cx="1088558" cy="54427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DO TĚLA</a:t>
          </a:r>
          <a:endParaRPr lang="cs-CZ" sz="1900" kern="1200" dirty="0"/>
        </a:p>
      </dsp:txBody>
      <dsp:txXfrm>
        <a:off x="2645105" y="258255"/>
        <a:ext cx="1035418" cy="4911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25. 2. 2013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25. 2. 2013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25. 2. 2013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/>
              <a:t>: VY_32_INOVACE_05_24_Popisování stavby srdce a krevních oběhů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Jana </a:t>
            </a:r>
            <a:r>
              <a:rPr lang="cs-CZ" sz="1700" dirty="0" err="1" smtClean="0"/>
              <a:t>Střížková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obor/Předmět/Téma: ČLOVĚK A PŘÍRODA / PŘÍRODOPIS/ ČLOVĚK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</a:t>
            </a:r>
            <a:r>
              <a:rPr lang="cs-CZ" sz="1700" dirty="0" smtClean="0"/>
              <a:t>materiálu: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6088" indent="-446088" eaLnBrk="1" fontAlgn="auto" hangingPunct="1">
              <a:spcAft>
                <a:spcPts val="0"/>
              </a:spcAft>
              <a:buFont typeface="Arial" pitchFamily="34" charset="0"/>
              <a:buNone/>
              <a:tabLst>
                <a:tab pos="542925" algn="l"/>
              </a:tabLst>
              <a:defRPr/>
            </a:pPr>
            <a:r>
              <a:rPr lang="cs-CZ" sz="1700" dirty="0" smtClean="0"/>
              <a:t>Anotace: Pomocí prezentace seznámení se stavbou srdce, popisování  činnosti srdce  a krevních oběhů. Zápis do sešitu. Procvičování  stavby srdce a umístění </a:t>
            </a:r>
            <a:r>
              <a:rPr lang="cs-CZ" sz="1700" dirty="0"/>
              <a:t> </a:t>
            </a:r>
            <a:r>
              <a:rPr lang="cs-CZ" sz="1700" dirty="0" smtClean="0"/>
              <a:t>cípatých a poloměsíčitých chlopní, malého plicního a velkého tělního krevního oběhu.  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VIII. B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19.2. 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19.2. 2013        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51781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052737"/>
            <a:ext cx="7772400" cy="2547714"/>
          </a:xfrm>
        </p:spPr>
        <p:txBody>
          <a:bodyPr/>
          <a:lstStyle/>
          <a:p>
            <a:r>
              <a:rPr lang="cs-CZ" dirty="0" smtClean="0"/>
              <a:t>STAVBA SRDCE, </a:t>
            </a:r>
            <a:br>
              <a:rPr lang="cs-CZ" dirty="0" smtClean="0"/>
            </a:br>
            <a:r>
              <a:rPr lang="cs-CZ" dirty="0" smtClean="0"/>
              <a:t>KREVNÍ OBĚHY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CÉVNÍ SOUSTAVA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477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CHARAKTERITIKA SRDCE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dirty="0" smtClean="0"/>
              <a:t>SRDCE JE DUTÝ SVAL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PRACUJE NEPŘETRŽITĚ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JE ULOŽENO V DUTINĚ HRUDNÍ POD PLÍCEMI,  VE VAZIVOVÉM OBALU – OSRDEČNÍKU</a:t>
            </a:r>
          </a:p>
          <a:p>
            <a:pPr marL="0" indent="0" algn="ctr">
              <a:buNone/>
            </a:pPr>
            <a:r>
              <a:rPr lang="cs-CZ" dirty="0" smtClean="0"/>
              <a:t>SRDCI VE VÝVOJI USTOUPILA LEVÁ PLÍCE, APROTO JE MENŠÍ NEŽ PRAVÁ</a:t>
            </a:r>
          </a:p>
          <a:p>
            <a:pPr marL="0" indent="0" algn="ctr">
              <a:buNone/>
            </a:pPr>
            <a:r>
              <a:rPr lang="cs-CZ" dirty="0" smtClean="0"/>
              <a:t>SRDCE JE VYŽIVOVÁNO VENČITÝMI CHLOPNĚNI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0951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STAVBA SRDCE:</a:t>
            </a:r>
            <a:endParaRPr lang="cs-CZ" b="1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26" b="92096" l="9993" r="899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4361">
            <a:off x="1447453" y="1629878"/>
            <a:ext cx="6034617" cy="4525963"/>
          </a:xfrm>
        </p:spPr>
      </p:pic>
      <p:sp>
        <p:nvSpPr>
          <p:cNvPr id="5" name="Pětiúhelník 4"/>
          <p:cNvSpPr/>
          <p:nvPr/>
        </p:nvSpPr>
        <p:spPr>
          <a:xfrm flipH="1">
            <a:off x="5220072" y="4797152"/>
            <a:ext cx="3240360" cy="720080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LEVÁ KOMORA</a:t>
            </a:r>
            <a:endParaRPr lang="cs-CZ" sz="2800" dirty="0"/>
          </a:p>
        </p:txBody>
      </p:sp>
      <p:sp>
        <p:nvSpPr>
          <p:cNvPr id="6" name="Pětiúhelník 5"/>
          <p:cNvSpPr/>
          <p:nvPr/>
        </p:nvSpPr>
        <p:spPr>
          <a:xfrm flipH="1">
            <a:off x="5508104" y="2331399"/>
            <a:ext cx="3240360" cy="720080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LEVÁ SÍŇ</a:t>
            </a:r>
            <a:endParaRPr lang="cs-CZ" sz="2800" dirty="0"/>
          </a:p>
        </p:txBody>
      </p:sp>
      <p:sp>
        <p:nvSpPr>
          <p:cNvPr id="7" name="Pětiúhelník 6"/>
          <p:cNvSpPr/>
          <p:nvPr/>
        </p:nvSpPr>
        <p:spPr>
          <a:xfrm>
            <a:off x="827584" y="5157192"/>
            <a:ext cx="2952328" cy="720080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PRAVÁ KOMORA</a:t>
            </a:r>
            <a:endParaRPr lang="cs-CZ" sz="2800" dirty="0"/>
          </a:p>
        </p:txBody>
      </p:sp>
      <p:sp>
        <p:nvSpPr>
          <p:cNvPr id="8" name="Pětiúhelník 7"/>
          <p:cNvSpPr/>
          <p:nvPr/>
        </p:nvSpPr>
        <p:spPr>
          <a:xfrm>
            <a:off x="251520" y="3063699"/>
            <a:ext cx="2759941" cy="720080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PRAVÁ SÍŇ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69898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331" b="99357" l="16265" r="990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96752"/>
            <a:ext cx="6034617" cy="4525963"/>
          </a:xfrm>
        </p:spPr>
      </p:pic>
      <p:sp>
        <p:nvSpPr>
          <p:cNvPr id="4" name="Pětiúhelník 3"/>
          <p:cNvSpPr/>
          <p:nvPr/>
        </p:nvSpPr>
        <p:spPr>
          <a:xfrm rot="19897240">
            <a:off x="1365176" y="5112586"/>
            <a:ext cx="3024336" cy="720080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LEVÁ SÍŇ</a:t>
            </a:r>
            <a:endParaRPr lang="cs-CZ" sz="2800" dirty="0"/>
          </a:p>
        </p:txBody>
      </p:sp>
      <p:sp>
        <p:nvSpPr>
          <p:cNvPr id="5" name="Pětiúhelník 4"/>
          <p:cNvSpPr/>
          <p:nvPr/>
        </p:nvSpPr>
        <p:spPr>
          <a:xfrm flipH="1">
            <a:off x="5724128" y="3803637"/>
            <a:ext cx="3240360" cy="720080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PRAVÁ SÍŇ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60304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35" b="96507" l="4204" r="985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9401" y="1375015"/>
            <a:ext cx="6034617" cy="4525963"/>
          </a:xfrm>
        </p:spPr>
      </p:pic>
      <p:sp>
        <p:nvSpPr>
          <p:cNvPr id="5" name="Pětiúhelník 4"/>
          <p:cNvSpPr/>
          <p:nvPr/>
        </p:nvSpPr>
        <p:spPr>
          <a:xfrm flipH="1">
            <a:off x="5148064" y="4005064"/>
            <a:ext cx="3600400" cy="720080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DVOUCÍPÁ CHLOPEŇ</a:t>
            </a:r>
            <a:endParaRPr lang="cs-CZ" sz="2800" dirty="0"/>
          </a:p>
        </p:txBody>
      </p:sp>
      <p:sp>
        <p:nvSpPr>
          <p:cNvPr id="6" name="Pětiúhelník 5"/>
          <p:cNvSpPr/>
          <p:nvPr/>
        </p:nvSpPr>
        <p:spPr>
          <a:xfrm rot="20681298">
            <a:off x="283974" y="4450871"/>
            <a:ext cx="3528392" cy="720080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TROJCÍPÁ CHLOPEŇ</a:t>
            </a:r>
            <a:endParaRPr lang="cs-CZ" sz="2800" dirty="0"/>
          </a:p>
        </p:txBody>
      </p:sp>
      <p:sp>
        <p:nvSpPr>
          <p:cNvPr id="7" name="Pětiúhelník 6"/>
          <p:cNvSpPr/>
          <p:nvPr/>
        </p:nvSpPr>
        <p:spPr>
          <a:xfrm rot="19239295" flipH="1">
            <a:off x="3720230" y="1814231"/>
            <a:ext cx="3960440" cy="546153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POLOMĚSÍČITÁ CHLOPEŇ</a:t>
            </a:r>
            <a:endParaRPr lang="cs-CZ" sz="2000" dirty="0"/>
          </a:p>
        </p:txBody>
      </p:sp>
      <p:sp>
        <p:nvSpPr>
          <p:cNvPr id="8" name="Pětiúhelník 7"/>
          <p:cNvSpPr/>
          <p:nvPr/>
        </p:nvSpPr>
        <p:spPr>
          <a:xfrm rot="19239295" flipH="1">
            <a:off x="4631575" y="2399147"/>
            <a:ext cx="3960440" cy="468052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POLOMĚSÍČITÁ CHLOPEŇ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896465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NAUČÍME SE SCHÉMA STAVBY SRDCE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2195736" y="1772816"/>
            <a:ext cx="5112568" cy="43204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602887" y="1734166"/>
            <a:ext cx="2712054" cy="4431016"/>
          </a:xfrm>
          <a:custGeom>
            <a:avLst/>
            <a:gdLst>
              <a:gd name="connsiteX0" fmla="*/ 0 w 5112568"/>
              <a:gd name="connsiteY0" fmla="*/ 2160240 h 4320480"/>
              <a:gd name="connsiteX1" fmla="*/ 2556284 w 5112568"/>
              <a:gd name="connsiteY1" fmla="*/ 0 h 4320480"/>
              <a:gd name="connsiteX2" fmla="*/ 5112568 w 5112568"/>
              <a:gd name="connsiteY2" fmla="*/ 2160240 h 4320480"/>
              <a:gd name="connsiteX3" fmla="*/ 2556284 w 5112568"/>
              <a:gd name="connsiteY3" fmla="*/ 4320480 h 4320480"/>
              <a:gd name="connsiteX4" fmla="*/ 0 w 5112568"/>
              <a:gd name="connsiteY4" fmla="*/ 2160240 h 4320480"/>
              <a:gd name="connsiteX0" fmla="*/ 184674 w 2748006"/>
              <a:gd name="connsiteY0" fmla="*/ 2022152 h 4321333"/>
              <a:gd name="connsiteX1" fmla="*/ 191722 w 2748006"/>
              <a:gd name="connsiteY1" fmla="*/ 458 h 4321333"/>
              <a:gd name="connsiteX2" fmla="*/ 2748006 w 2748006"/>
              <a:gd name="connsiteY2" fmla="*/ 2160698 h 4321333"/>
              <a:gd name="connsiteX3" fmla="*/ 191722 w 2748006"/>
              <a:gd name="connsiteY3" fmla="*/ 4320938 h 4321333"/>
              <a:gd name="connsiteX4" fmla="*/ 184674 w 2748006"/>
              <a:gd name="connsiteY4" fmla="*/ 2022152 h 4321333"/>
              <a:gd name="connsiteX0" fmla="*/ 184674 w 2840663"/>
              <a:gd name="connsiteY0" fmla="*/ 2064012 h 4363041"/>
              <a:gd name="connsiteX1" fmla="*/ 191722 w 2840663"/>
              <a:gd name="connsiteY1" fmla="*/ 42318 h 4363041"/>
              <a:gd name="connsiteX2" fmla="*/ 2117593 w 2840663"/>
              <a:gd name="connsiteY2" fmla="*/ 808897 h 4363041"/>
              <a:gd name="connsiteX3" fmla="*/ 2748006 w 2840663"/>
              <a:gd name="connsiteY3" fmla="*/ 2202558 h 4363041"/>
              <a:gd name="connsiteX4" fmla="*/ 191722 w 2840663"/>
              <a:gd name="connsiteY4" fmla="*/ 4362798 h 4363041"/>
              <a:gd name="connsiteX5" fmla="*/ 184674 w 2840663"/>
              <a:gd name="connsiteY5" fmla="*/ 2064012 h 4363041"/>
              <a:gd name="connsiteX0" fmla="*/ 139008 w 2707789"/>
              <a:gd name="connsiteY0" fmla="*/ 2064012 h 4424842"/>
              <a:gd name="connsiteX1" fmla="*/ 146056 w 2707789"/>
              <a:gd name="connsiteY1" fmla="*/ 42318 h 4424842"/>
              <a:gd name="connsiteX2" fmla="*/ 2071927 w 2707789"/>
              <a:gd name="connsiteY2" fmla="*/ 808897 h 4424842"/>
              <a:gd name="connsiteX3" fmla="*/ 2702340 w 2707789"/>
              <a:gd name="connsiteY3" fmla="*/ 2202558 h 4424842"/>
              <a:gd name="connsiteX4" fmla="*/ 2085781 w 2707789"/>
              <a:gd name="connsiteY4" fmla="*/ 3635225 h 4424842"/>
              <a:gd name="connsiteX5" fmla="*/ 146056 w 2707789"/>
              <a:gd name="connsiteY5" fmla="*/ 4362798 h 4424842"/>
              <a:gd name="connsiteX6" fmla="*/ 139008 w 2707789"/>
              <a:gd name="connsiteY6" fmla="*/ 2064012 h 4424842"/>
              <a:gd name="connsiteX0" fmla="*/ 142085 w 2712054"/>
              <a:gd name="connsiteY0" fmla="*/ 2070186 h 4431016"/>
              <a:gd name="connsiteX1" fmla="*/ 149133 w 2712054"/>
              <a:gd name="connsiteY1" fmla="*/ 48492 h 4431016"/>
              <a:gd name="connsiteX2" fmla="*/ 2130422 w 2712054"/>
              <a:gd name="connsiteY2" fmla="*/ 759653 h 4431016"/>
              <a:gd name="connsiteX3" fmla="*/ 2705417 w 2712054"/>
              <a:gd name="connsiteY3" fmla="*/ 2208732 h 4431016"/>
              <a:gd name="connsiteX4" fmla="*/ 2088858 w 2712054"/>
              <a:gd name="connsiteY4" fmla="*/ 3641399 h 4431016"/>
              <a:gd name="connsiteX5" fmla="*/ 149133 w 2712054"/>
              <a:gd name="connsiteY5" fmla="*/ 4368972 h 4431016"/>
              <a:gd name="connsiteX6" fmla="*/ 142085 w 2712054"/>
              <a:gd name="connsiteY6" fmla="*/ 2070186 h 4431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12054" h="4431016">
                <a:moveTo>
                  <a:pt x="142085" y="2070186"/>
                </a:moveTo>
                <a:cubicBezTo>
                  <a:pt x="142085" y="877118"/>
                  <a:pt x="-182256" y="266914"/>
                  <a:pt x="149133" y="48492"/>
                </a:cubicBezTo>
                <a:cubicBezTo>
                  <a:pt x="480522" y="-169930"/>
                  <a:pt x="1704375" y="399613"/>
                  <a:pt x="2130422" y="759653"/>
                </a:cubicBezTo>
                <a:cubicBezTo>
                  <a:pt x="2556469" y="1119693"/>
                  <a:pt x="2751599" y="1816187"/>
                  <a:pt x="2705417" y="2208732"/>
                </a:cubicBezTo>
                <a:cubicBezTo>
                  <a:pt x="2659235" y="2601277"/>
                  <a:pt x="2514905" y="3281359"/>
                  <a:pt x="2088858" y="3641399"/>
                </a:cubicBezTo>
                <a:cubicBezTo>
                  <a:pt x="1662811" y="4001439"/>
                  <a:pt x="473595" y="4630841"/>
                  <a:pt x="149133" y="4368972"/>
                </a:cubicBezTo>
                <a:cubicBezTo>
                  <a:pt x="-175329" y="4107103"/>
                  <a:pt x="142085" y="3263254"/>
                  <a:pt x="142085" y="2070186"/>
                </a:cubicBezTo>
                <a:close/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>
            <a:off x="4677453" y="1734166"/>
            <a:ext cx="74567" cy="4431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195736" y="3933056"/>
            <a:ext cx="5119205" cy="1661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ál 11"/>
          <p:cNvSpPr/>
          <p:nvPr/>
        </p:nvSpPr>
        <p:spPr>
          <a:xfrm>
            <a:off x="2915816" y="2492896"/>
            <a:ext cx="1687071" cy="129614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PRAVÁ SÍŇ</a:t>
            </a:r>
            <a:endParaRPr lang="cs-CZ" sz="2400" b="1" dirty="0"/>
          </a:p>
        </p:txBody>
      </p:sp>
      <p:sp>
        <p:nvSpPr>
          <p:cNvPr id="13" name="Ovál 12"/>
          <p:cNvSpPr/>
          <p:nvPr/>
        </p:nvSpPr>
        <p:spPr>
          <a:xfrm>
            <a:off x="2699792" y="4149080"/>
            <a:ext cx="2014944" cy="129614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PRAVÁ KOMORA</a:t>
            </a:r>
            <a:endParaRPr lang="cs-CZ" sz="2400" b="1" dirty="0"/>
          </a:p>
        </p:txBody>
      </p:sp>
      <p:sp>
        <p:nvSpPr>
          <p:cNvPr id="14" name="Ovál 13"/>
          <p:cNvSpPr/>
          <p:nvPr/>
        </p:nvSpPr>
        <p:spPr>
          <a:xfrm>
            <a:off x="4907598" y="4178990"/>
            <a:ext cx="2040577" cy="129614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LEVÁ KOMORA</a:t>
            </a:r>
            <a:endParaRPr lang="cs-CZ" sz="2400" b="1" dirty="0"/>
          </a:p>
        </p:txBody>
      </p:sp>
      <p:sp>
        <p:nvSpPr>
          <p:cNvPr id="15" name="Ovál 14"/>
          <p:cNvSpPr/>
          <p:nvPr/>
        </p:nvSpPr>
        <p:spPr>
          <a:xfrm>
            <a:off x="4907598" y="2430372"/>
            <a:ext cx="1687071" cy="129614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LEVÁ SÍŇ</a:t>
            </a:r>
            <a:endParaRPr lang="cs-CZ" sz="2400" b="1" dirty="0"/>
          </a:p>
        </p:txBody>
      </p:sp>
      <p:sp>
        <p:nvSpPr>
          <p:cNvPr id="16" name="Násobení 15"/>
          <p:cNvSpPr/>
          <p:nvPr/>
        </p:nvSpPr>
        <p:spPr>
          <a:xfrm>
            <a:off x="2411760" y="3392996"/>
            <a:ext cx="1944216" cy="1080120"/>
          </a:xfrm>
          <a:prstGeom prst="mathMultiply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Cípatá chlopeň</a:t>
            </a:r>
            <a:endParaRPr lang="cs-CZ" dirty="0"/>
          </a:p>
        </p:txBody>
      </p:sp>
      <p:sp>
        <p:nvSpPr>
          <p:cNvPr id="17" name="Zástupný symbol pro obsah 16"/>
          <p:cNvSpPr>
            <a:spLocks noGrp="1"/>
          </p:cNvSpPr>
          <p:nvPr>
            <p:ph idx="1"/>
          </p:nvPr>
        </p:nvSpPr>
        <p:spPr>
          <a:xfrm>
            <a:off x="5004048" y="3419399"/>
            <a:ext cx="2040131" cy="1060549"/>
          </a:xfrm>
          <a:prstGeom prst="mathMultiply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marL="0" indent="0" algn="ctr">
              <a:buNone/>
            </a:pPr>
            <a:r>
              <a:rPr lang="cs-CZ" sz="1800" dirty="0" smtClean="0"/>
              <a:t>Cípatá chlopeň</a:t>
            </a:r>
            <a:endParaRPr lang="cs-CZ" sz="1800" dirty="0"/>
          </a:p>
        </p:txBody>
      </p:sp>
      <p:sp>
        <p:nvSpPr>
          <p:cNvPr id="18" name="Ovál 17"/>
          <p:cNvSpPr/>
          <p:nvPr/>
        </p:nvSpPr>
        <p:spPr>
          <a:xfrm rot="1205226">
            <a:off x="1871699" y="5157191"/>
            <a:ext cx="2088232" cy="936104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Poloměsíčitá chlopeň</a:t>
            </a:r>
            <a:endParaRPr lang="cs-CZ" dirty="0"/>
          </a:p>
        </p:txBody>
      </p:sp>
      <p:sp>
        <p:nvSpPr>
          <p:cNvPr id="19" name="Ovál 18"/>
          <p:cNvSpPr/>
          <p:nvPr/>
        </p:nvSpPr>
        <p:spPr>
          <a:xfrm rot="19689719">
            <a:off x="5669924" y="5157190"/>
            <a:ext cx="2088232" cy="936104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Poloměsíčitá chlopeň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1225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build="p" animBg="1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ČINNOST SRDCE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dirty="0" smtClean="0"/>
              <a:t>střídá </a:t>
            </a:r>
            <a:r>
              <a:rPr lang="cs-CZ" dirty="0"/>
              <a:t>se systola (stažení) a diastola (uvolnění)</a:t>
            </a:r>
          </a:p>
          <a:p>
            <a:pPr marL="0" lvl="0" indent="0">
              <a:buNone/>
            </a:pPr>
            <a:r>
              <a:rPr lang="cs-CZ" dirty="0" smtClean="0"/>
              <a:t>1. diastola </a:t>
            </a:r>
            <a:r>
              <a:rPr lang="cs-CZ" dirty="0"/>
              <a:t>síní i komor = srdce se plní </a:t>
            </a:r>
            <a:r>
              <a:rPr lang="cs-CZ" dirty="0" smtClean="0"/>
              <a:t>krví</a:t>
            </a:r>
            <a:endParaRPr lang="cs-CZ" dirty="0"/>
          </a:p>
          <a:p>
            <a:pPr marL="0" lvl="0" indent="0">
              <a:buNone/>
            </a:pPr>
            <a:r>
              <a:rPr lang="cs-CZ" dirty="0" smtClean="0"/>
              <a:t>2. systola </a:t>
            </a:r>
            <a:r>
              <a:rPr lang="cs-CZ" dirty="0"/>
              <a:t>síní = otevřou se cípaté chlopně a komory se plní krví, které jsou v diastole</a:t>
            </a:r>
          </a:p>
          <a:p>
            <a:pPr marL="0" lvl="0" indent="0">
              <a:buNone/>
            </a:pPr>
            <a:r>
              <a:rPr lang="cs-CZ" dirty="0" smtClean="0"/>
              <a:t>3. cípaté </a:t>
            </a:r>
            <a:r>
              <a:rPr lang="cs-CZ" dirty="0"/>
              <a:t>chlopně se zavřou a je systola komor, otevřou se poloměsíčité chlopně a krev je vytlačena do tepen</a:t>
            </a:r>
          </a:p>
          <a:p>
            <a:pPr marL="0" indent="0">
              <a:buNone/>
            </a:pPr>
            <a:r>
              <a:rPr lang="cs-CZ" dirty="0"/>
              <a:t>srdeční frekvence: 70/min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318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8643512"/>
              </p:ext>
            </p:extLst>
          </p:nvPr>
        </p:nvGraphicFramePr>
        <p:xfrm>
          <a:off x="457200" y="116632"/>
          <a:ext cx="8291264" cy="6480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21552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45B4431-851F-412A-82AF-1DF92013E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545B4431-851F-412A-82AF-1DF92013E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545B4431-851F-412A-82AF-1DF92013E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graphicEl>
                                              <a:dgm id="{545B4431-851F-412A-82AF-1DF92013EE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283075-7725-4151-86F6-E31CA7EBBE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graphicEl>
                                              <a:dgm id="{74283075-7725-4151-86F6-E31CA7EBBE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74283075-7725-4151-86F6-E31CA7EBBE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dgm id="{74283075-7725-4151-86F6-E31CA7EBBE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D4EC699-EA9F-4F82-9A47-10204730D8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9D4EC699-EA9F-4F82-9A47-10204730D8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9D4EC699-EA9F-4F82-9A47-10204730D8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9D4EC699-EA9F-4F82-9A47-10204730D8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5D32DCB-D580-48BD-AF88-8350C555D3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15D32DCB-D580-48BD-AF88-8350C555D3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15D32DCB-D580-48BD-AF88-8350C555D3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15D32DCB-D580-48BD-AF88-8350C555D3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4F67DE4-3561-40B3-8C58-F66C9A8C4A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graphicEl>
                                              <a:dgm id="{64F67DE4-3561-40B3-8C58-F66C9A8C4A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graphicEl>
                                              <a:dgm id="{64F67DE4-3561-40B3-8C58-F66C9A8C4A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64F67DE4-3561-40B3-8C58-F66C9A8C4A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13CBBF-7E67-45D5-B35D-1F776603EE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graphicEl>
                                              <a:dgm id="{A713CBBF-7E67-45D5-B35D-1F776603EE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A713CBBF-7E67-45D5-B35D-1F776603EE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graphicEl>
                                              <a:dgm id="{A713CBBF-7E67-45D5-B35D-1F776603EE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C098458-786D-467E-917B-09C54CF789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graphicEl>
                                              <a:dgm id="{6C098458-786D-467E-917B-09C54CF789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graphicEl>
                                              <a:dgm id="{6C098458-786D-467E-917B-09C54CF789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>
                                            <p:graphicEl>
                                              <a:dgm id="{6C098458-786D-467E-917B-09C54CF789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B1DE46-FEEA-442F-8908-9E84F6535A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>
                                            <p:graphicEl>
                                              <a:dgm id="{ACB1DE46-FEEA-442F-8908-9E84F6535A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graphicEl>
                                              <a:dgm id="{ACB1DE46-FEEA-442F-8908-9E84F6535A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>
                                            <p:graphicEl>
                                              <a:dgm id="{ACB1DE46-FEEA-442F-8908-9E84F6535A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899592" y="1772816"/>
            <a:ext cx="720080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MALÝ PLICNÍ </a:t>
            </a:r>
          </a:p>
          <a:p>
            <a:pPr algn="ctr"/>
            <a:r>
              <a:rPr lang="cs-CZ" sz="9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KREVNÍ OBĚH</a:t>
            </a:r>
            <a:endParaRPr lang="cs-CZ" sz="9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918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rdce 6"/>
          <p:cNvSpPr/>
          <p:nvPr/>
        </p:nvSpPr>
        <p:spPr>
          <a:xfrm>
            <a:off x="3059832" y="3717032"/>
            <a:ext cx="2952328" cy="1872208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3172986" y="692696"/>
            <a:ext cx="2503895" cy="1151651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PLÍCE</a:t>
            </a:r>
            <a:endParaRPr lang="cs-CZ" sz="6000" dirty="0"/>
          </a:p>
        </p:txBody>
      </p:sp>
      <p:sp>
        <p:nvSpPr>
          <p:cNvPr id="9" name="Srdce 8"/>
          <p:cNvSpPr/>
          <p:nvPr/>
        </p:nvSpPr>
        <p:spPr>
          <a:xfrm>
            <a:off x="4507752" y="3717032"/>
            <a:ext cx="1504408" cy="1872208"/>
          </a:xfrm>
          <a:custGeom>
            <a:avLst/>
            <a:gdLst>
              <a:gd name="connsiteX0" fmla="*/ 1296144 w 2592288"/>
              <a:gd name="connsiteY0" fmla="*/ 378042 h 1512168"/>
              <a:gd name="connsiteX1" fmla="*/ 1296144 w 2592288"/>
              <a:gd name="connsiteY1" fmla="*/ 1512168 h 1512168"/>
              <a:gd name="connsiteX2" fmla="*/ 1296144 w 2592288"/>
              <a:gd name="connsiteY2" fmla="*/ 378042 h 1512168"/>
              <a:gd name="connsiteX0" fmla="*/ 94029 w 1399622"/>
              <a:gd name="connsiteY0" fmla="*/ 359309 h 1494363"/>
              <a:gd name="connsiteX1" fmla="*/ 94029 w 1399622"/>
              <a:gd name="connsiteY1" fmla="*/ 1493435 h 1494363"/>
              <a:gd name="connsiteX2" fmla="*/ 107884 w 1399622"/>
              <a:gd name="connsiteY2" fmla="*/ 913535 h 1494363"/>
              <a:gd name="connsiteX3" fmla="*/ 94029 w 1399622"/>
              <a:gd name="connsiteY3" fmla="*/ 359309 h 1494363"/>
              <a:gd name="connsiteX0" fmla="*/ 94029 w 1399622"/>
              <a:gd name="connsiteY0" fmla="*/ 359309 h 1494363"/>
              <a:gd name="connsiteX1" fmla="*/ 94029 w 1399622"/>
              <a:gd name="connsiteY1" fmla="*/ 1493435 h 1494363"/>
              <a:gd name="connsiteX2" fmla="*/ 107884 w 1399622"/>
              <a:gd name="connsiteY2" fmla="*/ 913535 h 1494363"/>
              <a:gd name="connsiteX3" fmla="*/ 94029 w 1399622"/>
              <a:gd name="connsiteY3" fmla="*/ 359309 h 1494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9622" h="1494363">
                <a:moveTo>
                  <a:pt x="94029" y="359309"/>
                </a:moveTo>
                <a:cubicBezTo>
                  <a:pt x="634089" y="-522789"/>
                  <a:pt x="2740323" y="359309"/>
                  <a:pt x="94029" y="1493435"/>
                </a:cubicBezTo>
                <a:cubicBezTo>
                  <a:pt x="-125335" y="1516533"/>
                  <a:pt x="107884" y="1102556"/>
                  <a:pt x="107884" y="913535"/>
                </a:cubicBezTo>
                <a:cubicBezTo>
                  <a:pt x="287993" y="766077"/>
                  <a:pt x="-125335" y="193386"/>
                  <a:pt x="94029" y="35930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>
            <a:off x="3203848" y="4643295"/>
            <a:ext cx="2664296" cy="1186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endCxn id="9" idx="1"/>
          </p:cNvCxnSpPr>
          <p:nvPr/>
        </p:nvCxnSpPr>
        <p:spPr>
          <a:xfrm>
            <a:off x="4582006" y="4093952"/>
            <a:ext cx="26815" cy="14941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203848" y="4058027"/>
            <a:ext cx="118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PRAVÁ SÍŇ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824028" y="4093952"/>
            <a:ext cx="118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LEVÁ SÍŇ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369924" y="4755105"/>
            <a:ext cx="1404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PRAVÁ KOMORA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716746" y="4723457"/>
            <a:ext cx="118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LEVÁ KOMORA</a:t>
            </a:r>
            <a:endParaRPr lang="cs-CZ" dirty="0"/>
          </a:p>
        </p:txBody>
      </p:sp>
      <p:sp>
        <p:nvSpPr>
          <p:cNvPr id="23" name="Kruhová šipka 22"/>
          <p:cNvSpPr/>
          <p:nvPr/>
        </p:nvSpPr>
        <p:spPr>
          <a:xfrm rot="15910882">
            <a:off x="1034536" y="897017"/>
            <a:ext cx="5130844" cy="5131885"/>
          </a:xfrm>
          <a:prstGeom prst="circularArrow">
            <a:avLst/>
          </a:prstGeom>
          <a:solidFill>
            <a:srgbClr val="00206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Kruhová šipka 18"/>
          <p:cNvSpPr/>
          <p:nvPr/>
        </p:nvSpPr>
        <p:spPr>
          <a:xfrm rot="5052857">
            <a:off x="3843016" y="975426"/>
            <a:ext cx="3667728" cy="3429283"/>
          </a:xfrm>
          <a:prstGeom prst="circular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 rot="16200000">
            <a:off x="453248" y="2824513"/>
            <a:ext cx="2699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PLICNICE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 rot="3184632">
            <a:off x="5639238" y="2014241"/>
            <a:ext cx="2501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PLICNÍ ŽÍLY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226346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9" grpId="0" animBg="1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SCHÉMA MALÉHO PLICNÍHO OBĚHU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539552" y="1988840"/>
            <a:ext cx="2376264" cy="12961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 PRAVÉ KOMORY</a:t>
            </a:r>
            <a:endParaRPr lang="cs-CZ" sz="28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275856" y="2152426"/>
            <a:ext cx="2674640" cy="96897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cs-CZ" sz="2800" dirty="0" smtClean="0"/>
              <a:t>PLICNICÍ</a:t>
            </a:r>
            <a:endParaRPr lang="cs-CZ" sz="2800" dirty="0"/>
          </a:p>
        </p:txBody>
      </p:sp>
      <p:sp>
        <p:nvSpPr>
          <p:cNvPr id="8" name="Ovál 7"/>
          <p:cNvSpPr/>
          <p:nvPr/>
        </p:nvSpPr>
        <p:spPr>
          <a:xfrm>
            <a:off x="6300192" y="1988840"/>
            <a:ext cx="2376264" cy="12961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DO PLIC</a:t>
            </a:r>
            <a:endParaRPr lang="cs-CZ" sz="2800" dirty="0"/>
          </a:p>
        </p:txBody>
      </p:sp>
      <p:sp>
        <p:nvSpPr>
          <p:cNvPr id="9" name="Ovál 8"/>
          <p:cNvSpPr/>
          <p:nvPr/>
        </p:nvSpPr>
        <p:spPr>
          <a:xfrm>
            <a:off x="6300192" y="4221088"/>
            <a:ext cx="2376264" cy="12961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 PLIC</a:t>
            </a:r>
            <a:endParaRPr lang="cs-CZ" sz="2800" dirty="0"/>
          </a:p>
        </p:txBody>
      </p:sp>
      <p:sp>
        <p:nvSpPr>
          <p:cNvPr id="10" name="Ovál 9"/>
          <p:cNvSpPr/>
          <p:nvPr/>
        </p:nvSpPr>
        <p:spPr>
          <a:xfrm>
            <a:off x="539552" y="4280630"/>
            <a:ext cx="2376264" cy="12961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DO LEVÉ SÍNĚ</a:t>
            </a:r>
            <a:endParaRPr lang="cs-CZ" sz="2800" dirty="0"/>
          </a:p>
        </p:txBody>
      </p:sp>
      <p:sp>
        <p:nvSpPr>
          <p:cNvPr id="11" name="Zástupný symbol pro obsah 6"/>
          <p:cNvSpPr txBox="1">
            <a:spLocks/>
          </p:cNvSpPr>
          <p:nvPr/>
        </p:nvSpPr>
        <p:spPr>
          <a:xfrm>
            <a:off x="3203848" y="4444217"/>
            <a:ext cx="2674640" cy="96897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sz="2800" dirty="0" smtClean="0"/>
              <a:t>PLICNÍMI ŽILAMI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19371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build="p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899592" y="1772816"/>
            <a:ext cx="720080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VELKÝ TĚLNÍ</a:t>
            </a:r>
          </a:p>
          <a:p>
            <a:pPr algn="ctr"/>
            <a:r>
              <a:rPr lang="cs-CZ" sz="9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KREVNÍ OBĚH</a:t>
            </a:r>
            <a:endParaRPr lang="cs-CZ" sz="9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453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rdce 6"/>
          <p:cNvSpPr/>
          <p:nvPr/>
        </p:nvSpPr>
        <p:spPr>
          <a:xfrm>
            <a:off x="3059832" y="3787353"/>
            <a:ext cx="2952328" cy="1872208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3427605" y="1340291"/>
            <a:ext cx="2136122" cy="504056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PLÍCE</a:t>
            </a:r>
            <a:endParaRPr lang="cs-CZ" sz="3600" dirty="0"/>
          </a:p>
        </p:txBody>
      </p:sp>
      <p:sp>
        <p:nvSpPr>
          <p:cNvPr id="9" name="Srdce 8"/>
          <p:cNvSpPr/>
          <p:nvPr/>
        </p:nvSpPr>
        <p:spPr>
          <a:xfrm>
            <a:off x="4507752" y="3717032"/>
            <a:ext cx="1504408" cy="1872208"/>
          </a:xfrm>
          <a:custGeom>
            <a:avLst/>
            <a:gdLst>
              <a:gd name="connsiteX0" fmla="*/ 1296144 w 2592288"/>
              <a:gd name="connsiteY0" fmla="*/ 378042 h 1512168"/>
              <a:gd name="connsiteX1" fmla="*/ 1296144 w 2592288"/>
              <a:gd name="connsiteY1" fmla="*/ 1512168 h 1512168"/>
              <a:gd name="connsiteX2" fmla="*/ 1296144 w 2592288"/>
              <a:gd name="connsiteY2" fmla="*/ 378042 h 1512168"/>
              <a:gd name="connsiteX0" fmla="*/ 94029 w 1399622"/>
              <a:gd name="connsiteY0" fmla="*/ 359309 h 1494363"/>
              <a:gd name="connsiteX1" fmla="*/ 94029 w 1399622"/>
              <a:gd name="connsiteY1" fmla="*/ 1493435 h 1494363"/>
              <a:gd name="connsiteX2" fmla="*/ 107884 w 1399622"/>
              <a:gd name="connsiteY2" fmla="*/ 913535 h 1494363"/>
              <a:gd name="connsiteX3" fmla="*/ 94029 w 1399622"/>
              <a:gd name="connsiteY3" fmla="*/ 359309 h 1494363"/>
              <a:gd name="connsiteX0" fmla="*/ 94029 w 1399622"/>
              <a:gd name="connsiteY0" fmla="*/ 359309 h 1494363"/>
              <a:gd name="connsiteX1" fmla="*/ 94029 w 1399622"/>
              <a:gd name="connsiteY1" fmla="*/ 1493435 h 1494363"/>
              <a:gd name="connsiteX2" fmla="*/ 107884 w 1399622"/>
              <a:gd name="connsiteY2" fmla="*/ 913535 h 1494363"/>
              <a:gd name="connsiteX3" fmla="*/ 94029 w 1399622"/>
              <a:gd name="connsiteY3" fmla="*/ 359309 h 1494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9622" h="1494363">
                <a:moveTo>
                  <a:pt x="94029" y="359309"/>
                </a:moveTo>
                <a:cubicBezTo>
                  <a:pt x="634089" y="-522789"/>
                  <a:pt x="2740323" y="359309"/>
                  <a:pt x="94029" y="1493435"/>
                </a:cubicBezTo>
                <a:cubicBezTo>
                  <a:pt x="-125335" y="1516533"/>
                  <a:pt x="107884" y="1102556"/>
                  <a:pt x="107884" y="913535"/>
                </a:cubicBezTo>
                <a:cubicBezTo>
                  <a:pt x="287993" y="766077"/>
                  <a:pt x="-125335" y="193386"/>
                  <a:pt x="94029" y="35930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>
            <a:off x="3203848" y="4643295"/>
            <a:ext cx="2664296" cy="1186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endCxn id="9" idx="1"/>
          </p:cNvCxnSpPr>
          <p:nvPr/>
        </p:nvCxnSpPr>
        <p:spPr>
          <a:xfrm>
            <a:off x="4582006" y="4093952"/>
            <a:ext cx="26815" cy="14941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203848" y="4073104"/>
            <a:ext cx="118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PRAVÁ SÍŇ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769175" y="4078742"/>
            <a:ext cx="118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LEVÁ SÍŇ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369924" y="4755105"/>
            <a:ext cx="1404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PRAVÁ KOMORA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716746" y="4723457"/>
            <a:ext cx="118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LEVÁ KOMORA</a:t>
            </a:r>
            <a:endParaRPr lang="cs-CZ" dirty="0"/>
          </a:p>
        </p:txBody>
      </p:sp>
      <p:sp>
        <p:nvSpPr>
          <p:cNvPr id="21" name="Zaoblený obdélník 20"/>
          <p:cNvSpPr/>
          <p:nvPr/>
        </p:nvSpPr>
        <p:spPr>
          <a:xfrm>
            <a:off x="3540760" y="233024"/>
            <a:ext cx="2136122" cy="504056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TĚLO</a:t>
            </a:r>
            <a:endParaRPr lang="cs-CZ" sz="3200" dirty="0"/>
          </a:p>
        </p:txBody>
      </p:sp>
      <p:sp>
        <p:nvSpPr>
          <p:cNvPr id="22" name="Zaoblený obdélník 21"/>
          <p:cNvSpPr/>
          <p:nvPr/>
        </p:nvSpPr>
        <p:spPr>
          <a:xfrm>
            <a:off x="3635896" y="6292133"/>
            <a:ext cx="2356404" cy="504056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TĚLO</a:t>
            </a:r>
          </a:p>
        </p:txBody>
      </p:sp>
      <p:sp>
        <p:nvSpPr>
          <p:cNvPr id="10" name="Kruhová šipka 9"/>
          <p:cNvSpPr/>
          <p:nvPr/>
        </p:nvSpPr>
        <p:spPr>
          <a:xfrm rot="16486170">
            <a:off x="1417562" y="2630017"/>
            <a:ext cx="3430923" cy="4877887"/>
          </a:xfrm>
          <a:prstGeom prst="circular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Kruhová šipka 11"/>
          <p:cNvSpPr/>
          <p:nvPr/>
        </p:nvSpPr>
        <p:spPr>
          <a:xfrm rot="5615439" flipV="1">
            <a:off x="1231245" y="342682"/>
            <a:ext cx="4245183" cy="3783672"/>
          </a:xfrm>
          <a:prstGeom prst="circular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 rot="21169985">
            <a:off x="250449" y="4911468"/>
            <a:ext cx="2164663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DOLNÍ DUTÁ ŽÍLA</a:t>
            </a:r>
            <a:endParaRPr lang="cs-CZ" sz="3600" dirty="0"/>
          </a:p>
        </p:txBody>
      </p:sp>
      <p:sp>
        <p:nvSpPr>
          <p:cNvPr id="27" name="Kruhová šipka 26"/>
          <p:cNvSpPr/>
          <p:nvPr/>
        </p:nvSpPr>
        <p:spPr>
          <a:xfrm rot="5400000">
            <a:off x="4666334" y="3964446"/>
            <a:ext cx="1850669" cy="3431986"/>
          </a:xfrm>
          <a:prstGeom prst="circular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Kruhová šipka 19"/>
          <p:cNvSpPr/>
          <p:nvPr/>
        </p:nvSpPr>
        <p:spPr>
          <a:xfrm rot="16200000" flipV="1">
            <a:off x="2702477" y="-221333"/>
            <a:ext cx="6068062" cy="6023911"/>
          </a:xfrm>
          <a:prstGeom prst="circular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 rot="21169985">
            <a:off x="828748" y="1416642"/>
            <a:ext cx="2164663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HORNÍ DUTÁ ŽÍLA</a:t>
            </a:r>
            <a:endParaRPr lang="cs-CZ" sz="3600" dirty="0"/>
          </a:p>
        </p:txBody>
      </p:sp>
      <p:sp>
        <p:nvSpPr>
          <p:cNvPr id="26" name="TextovéPole 25"/>
          <p:cNvSpPr txBox="1"/>
          <p:nvPr/>
        </p:nvSpPr>
        <p:spPr>
          <a:xfrm rot="20158368">
            <a:off x="5577527" y="4359720"/>
            <a:ext cx="2718704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SRDEČNICE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241560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2" grpId="0" animBg="1"/>
      <p:bldP spid="27" grpId="0" animBg="1"/>
      <p:bldP spid="20" grpId="0" animBg="1"/>
      <p:bldP spid="24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SCHÉMA VELKÉHO TĚLNÍHO OBĚHU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539552" y="1988840"/>
            <a:ext cx="2376264" cy="12961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 LEVÉ KOMORY</a:t>
            </a:r>
            <a:endParaRPr lang="cs-CZ" sz="28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275856" y="2152426"/>
            <a:ext cx="2674640" cy="96897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cs-CZ" sz="2800" dirty="0" smtClean="0"/>
              <a:t>AORTOU</a:t>
            </a:r>
            <a:endParaRPr lang="cs-CZ" sz="2800" dirty="0"/>
          </a:p>
        </p:txBody>
      </p:sp>
      <p:sp>
        <p:nvSpPr>
          <p:cNvPr id="8" name="Ovál 7"/>
          <p:cNvSpPr/>
          <p:nvPr/>
        </p:nvSpPr>
        <p:spPr>
          <a:xfrm>
            <a:off x="6300192" y="1988840"/>
            <a:ext cx="2376264" cy="12961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DO TĚLA</a:t>
            </a:r>
            <a:endParaRPr lang="cs-CZ" sz="2800" dirty="0"/>
          </a:p>
        </p:txBody>
      </p:sp>
      <p:sp>
        <p:nvSpPr>
          <p:cNvPr id="9" name="Ovál 8"/>
          <p:cNvSpPr/>
          <p:nvPr/>
        </p:nvSpPr>
        <p:spPr>
          <a:xfrm>
            <a:off x="6660232" y="4329101"/>
            <a:ext cx="2376264" cy="12961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 TĚLA</a:t>
            </a:r>
            <a:endParaRPr lang="cs-CZ" sz="2800" dirty="0"/>
          </a:p>
        </p:txBody>
      </p:sp>
      <p:sp>
        <p:nvSpPr>
          <p:cNvPr id="10" name="Ovál 9"/>
          <p:cNvSpPr/>
          <p:nvPr/>
        </p:nvSpPr>
        <p:spPr>
          <a:xfrm>
            <a:off x="395536" y="4329101"/>
            <a:ext cx="2376264" cy="12961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DO PRAVÉ SÍNĚ</a:t>
            </a:r>
            <a:endParaRPr lang="cs-CZ" sz="2800" dirty="0"/>
          </a:p>
        </p:txBody>
      </p:sp>
      <p:sp>
        <p:nvSpPr>
          <p:cNvPr id="11" name="Zástupný symbol pro obsah 6"/>
          <p:cNvSpPr txBox="1">
            <a:spLocks/>
          </p:cNvSpPr>
          <p:nvPr/>
        </p:nvSpPr>
        <p:spPr>
          <a:xfrm>
            <a:off x="2915817" y="4005065"/>
            <a:ext cx="3408102" cy="194421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sz="2800" dirty="0" smtClean="0"/>
              <a:t>DOLNÍ A HORNÍ DUTOU ŽILOU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3604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  <p:bldP spid="8" grpId="0" animBg="1"/>
      <p:bldP spid="9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99592" y="1772816"/>
            <a:ext cx="72008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KREVNÍ OBĚH</a:t>
            </a:r>
            <a:endParaRPr lang="cs-CZ" sz="9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6051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rdce 6"/>
          <p:cNvSpPr/>
          <p:nvPr/>
        </p:nvSpPr>
        <p:spPr>
          <a:xfrm>
            <a:off x="3059832" y="3717032"/>
            <a:ext cx="2952328" cy="1872208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3427605" y="1340291"/>
            <a:ext cx="2136122" cy="504056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PLÍCE</a:t>
            </a:r>
            <a:endParaRPr lang="cs-CZ" sz="3600" dirty="0"/>
          </a:p>
        </p:txBody>
      </p:sp>
      <p:sp>
        <p:nvSpPr>
          <p:cNvPr id="9" name="Srdce 8"/>
          <p:cNvSpPr/>
          <p:nvPr/>
        </p:nvSpPr>
        <p:spPr>
          <a:xfrm>
            <a:off x="4507752" y="3717032"/>
            <a:ext cx="1504408" cy="1872208"/>
          </a:xfrm>
          <a:custGeom>
            <a:avLst/>
            <a:gdLst>
              <a:gd name="connsiteX0" fmla="*/ 1296144 w 2592288"/>
              <a:gd name="connsiteY0" fmla="*/ 378042 h 1512168"/>
              <a:gd name="connsiteX1" fmla="*/ 1296144 w 2592288"/>
              <a:gd name="connsiteY1" fmla="*/ 1512168 h 1512168"/>
              <a:gd name="connsiteX2" fmla="*/ 1296144 w 2592288"/>
              <a:gd name="connsiteY2" fmla="*/ 378042 h 1512168"/>
              <a:gd name="connsiteX0" fmla="*/ 94029 w 1399622"/>
              <a:gd name="connsiteY0" fmla="*/ 359309 h 1494363"/>
              <a:gd name="connsiteX1" fmla="*/ 94029 w 1399622"/>
              <a:gd name="connsiteY1" fmla="*/ 1493435 h 1494363"/>
              <a:gd name="connsiteX2" fmla="*/ 107884 w 1399622"/>
              <a:gd name="connsiteY2" fmla="*/ 913535 h 1494363"/>
              <a:gd name="connsiteX3" fmla="*/ 94029 w 1399622"/>
              <a:gd name="connsiteY3" fmla="*/ 359309 h 1494363"/>
              <a:gd name="connsiteX0" fmla="*/ 94029 w 1399622"/>
              <a:gd name="connsiteY0" fmla="*/ 359309 h 1494363"/>
              <a:gd name="connsiteX1" fmla="*/ 94029 w 1399622"/>
              <a:gd name="connsiteY1" fmla="*/ 1493435 h 1494363"/>
              <a:gd name="connsiteX2" fmla="*/ 107884 w 1399622"/>
              <a:gd name="connsiteY2" fmla="*/ 913535 h 1494363"/>
              <a:gd name="connsiteX3" fmla="*/ 94029 w 1399622"/>
              <a:gd name="connsiteY3" fmla="*/ 359309 h 1494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9622" h="1494363">
                <a:moveTo>
                  <a:pt x="94029" y="359309"/>
                </a:moveTo>
                <a:cubicBezTo>
                  <a:pt x="634089" y="-522789"/>
                  <a:pt x="2740323" y="359309"/>
                  <a:pt x="94029" y="1493435"/>
                </a:cubicBezTo>
                <a:cubicBezTo>
                  <a:pt x="-125335" y="1516533"/>
                  <a:pt x="107884" y="1102556"/>
                  <a:pt x="107884" y="913535"/>
                </a:cubicBezTo>
                <a:cubicBezTo>
                  <a:pt x="287993" y="766077"/>
                  <a:pt x="-125335" y="193386"/>
                  <a:pt x="94029" y="35930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>
            <a:off x="3203848" y="4643295"/>
            <a:ext cx="2664296" cy="1186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endCxn id="9" idx="1"/>
          </p:cNvCxnSpPr>
          <p:nvPr/>
        </p:nvCxnSpPr>
        <p:spPr>
          <a:xfrm>
            <a:off x="4582006" y="4093952"/>
            <a:ext cx="26815" cy="14941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203848" y="3964949"/>
            <a:ext cx="118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PRAVÁ SÍŇ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774080" y="3985909"/>
            <a:ext cx="118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LEVÁ SÍŇ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369924" y="4755105"/>
            <a:ext cx="1404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PRAVÁ KOMORA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716746" y="4723457"/>
            <a:ext cx="118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LEVÁ KOMORA</a:t>
            </a:r>
            <a:endParaRPr lang="cs-CZ" dirty="0"/>
          </a:p>
        </p:txBody>
      </p:sp>
      <p:sp>
        <p:nvSpPr>
          <p:cNvPr id="21" name="Zaoblený obdélník 20"/>
          <p:cNvSpPr/>
          <p:nvPr/>
        </p:nvSpPr>
        <p:spPr>
          <a:xfrm>
            <a:off x="3540760" y="233024"/>
            <a:ext cx="2136122" cy="504056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TĚLO</a:t>
            </a:r>
            <a:endParaRPr lang="cs-CZ" sz="3200" dirty="0"/>
          </a:p>
        </p:txBody>
      </p:sp>
      <p:sp>
        <p:nvSpPr>
          <p:cNvPr id="22" name="Zaoblený obdélník 21"/>
          <p:cNvSpPr/>
          <p:nvPr/>
        </p:nvSpPr>
        <p:spPr>
          <a:xfrm>
            <a:off x="3635896" y="6292133"/>
            <a:ext cx="2356404" cy="504056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TĚLO</a:t>
            </a:r>
          </a:p>
        </p:txBody>
      </p:sp>
      <p:sp>
        <p:nvSpPr>
          <p:cNvPr id="10" name="Kruhová šipka 9"/>
          <p:cNvSpPr/>
          <p:nvPr/>
        </p:nvSpPr>
        <p:spPr>
          <a:xfrm rot="16486170">
            <a:off x="1417562" y="2630017"/>
            <a:ext cx="3430923" cy="4877887"/>
          </a:xfrm>
          <a:prstGeom prst="circular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Kruhová šipka 11"/>
          <p:cNvSpPr/>
          <p:nvPr/>
        </p:nvSpPr>
        <p:spPr>
          <a:xfrm rot="5615439" flipV="1">
            <a:off x="1231245" y="342682"/>
            <a:ext cx="4245183" cy="3783672"/>
          </a:xfrm>
          <a:prstGeom prst="circular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Šipka dolů 17"/>
          <p:cNvSpPr/>
          <p:nvPr/>
        </p:nvSpPr>
        <p:spPr>
          <a:xfrm>
            <a:off x="3783970" y="4341274"/>
            <a:ext cx="576064" cy="691005"/>
          </a:xfrm>
          <a:prstGeom prst="down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Kruhová šipka 22"/>
          <p:cNvSpPr/>
          <p:nvPr/>
        </p:nvSpPr>
        <p:spPr>
          <a:xfrm rot="16200000">
            <a:off x="1354027" y="1278088"/>
            <a:ext cx="4501049" cy="4877887"/>
          </a:xfrm>
          <a:prstGeom prst="circularArrow">
            <a:avLst/>
          </a:prstGeom>
          <a:solidFill>
            <a:srgbClr val="00206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Kruhová šipka 18"/>
          <p:cNvSpPr/>
          <p:nvPr/>
        </p:nvSpPr>
        <p:spPr>
          <a:xfrm rot="5400000">
            <a:off x="4040618" y="1358346"/>
            <a:ext cx="3272527" cy="3019657"/>
          </a:xfrm>
          <a:prstGeom prst="circular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Šipka dolů 24"/>
          <p:cNvSpPr/>
          <p:nvPr/>
        </p:nvSpPr>
        <p:spPr>
          <a:xfrm>
            <a:off x="4824787" y="4377955"/>
            <a:ext cx="576064" cy="69100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Kruhová šipka 26"/>
          <p:cNvSpPr/>
          <p:nvPr/>
        </p:nvSpPr>
        <p:spPr>
          <a:xfrm rot="5400000">
            <a:off x="4666334" y="3964446"/>
            <a:ext cx="1850669" cy="3431986"/>
          </a:xfrm>
          <a:prstGeom prst="circular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Kruhová šipka 19"/>
          <p:cNvSpPr/>
          <p:nvPr/>
        </p:nvSpPr>
        <p:spPr>
          <a:xfrm rot="16200000" flipV="1">
            <a:off x="2702477" y="-221333"/>
            <a:ext cx="6068062" cy="6023911"/>
          </a:xfrm>
          <a:prstGeom prst="circular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560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8" grpId="0" animBg="1"/>
      <p:bldP spid="23" grpId="0" animBg="1"/>
      <p:bldP spid="19" grpId="0" animBg="1"/>
      <p:bldP spid="25" grpId="0" animBg="1"/>
      <p:bldP spid="27" grpId="0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848663264"/>
              </p:ext>
            </p:extLst>
          </p:nvPr>
        </p:nvGraphicFramePr>
        <p:xfrm>
          <a:off x="179512" y="0"/>
          <a:ext cx="8640960" cy="6597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4515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C71BB35-B9C3-48D4-9705-B5BC91A798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graphicEl>
                                              <a:dgm id="{4C71BB35-B9C3-48D4-9705-B5BC91A798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4C71BB35-B9C3-48D4-9705-B5BC91A798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398CA3E-CDA8-4B9C-A83F-923E597661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dgm id="{8398CA3E-CDA8-4B9C-A83F-923E597661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dgm id="{8398CA3E-CDA8-4B9C-A83F-923E597661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DFCB464-3FC4-465F-AE76-8D98122989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graphicEl>
                                              <a:dgm id="{ADFCB464-3FC4-465F-AE76-8D98122989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graphicEl>
                                              <a:dgm id="{ADFCB464-3FC4-465F-AE76-8D98122989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B7C6B90-2171-499F-84FD-CBB8A31A6D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graphicEl>
                                              <a:dgm id="{4B7C6B90-2171-499F-84FD-CBB8A31A6D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graphicEl>
                                              <a:dgm id="{4B7C6B90-2171-499F-84FD-CBB8A31A6D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F2BB524-36B8-42A9-9930-0B5689FC62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graphicEl>
                                              <a:dgm id="{7F2BB524-36B8-42A9-9930-0B5689FC62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graphicEl>
                                              <a:dgm id="{7F2BB524-36B8-42A9-9930-0B5689FC62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F3B261F-109B-45D5-9FD8-26156A5306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graphicEl>
                                              <a:dgm id="{1F3B261F-109B-45D5-9FD8-26156A5306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graphicEl>
                                              <a:dgm id="{1F3B261F-109B-45D5-9FD8-26156A5306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C6D9CAB-A763-4CE7-91CE-19E3D7A0F2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graphicEl>
                                              <a:dgm id="{7C6D9CAB-A763-4CE7-91CE-19E3D7A0F2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graphicEl>
                                              <a:dgm id="{7C6D9CAB-A763-4CE7-91CE-19E3D7A0F2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70423B1-602E-4883-83EF-14A129F339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graphicEl>
                                              <a:dgm id="{070423B1-602E-4883-83EF-14A129F339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graphicEl>
                                              <a:dgm id="{070423B1-602E-4883-83EF-14A129F339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32670A2-830F-41CE-9F9C-8F817628ED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graphicEl>
                                              <a:dgm id="{D32670A2-830F-41CE-9F9C-8F817628ED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graphicEl>
                                              <a:dgm id="{D32670A2-830F-41CE-9F9C-8F817628ED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EC732B3-3A3A-4E85-AB47-5C776ED3B9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graphicEl>
                                              <a:dgm id="{6EC732B3-3A3A-4E85-AB47-5C776ED3B9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graphicEl>
                                              <a:dgm id="{6EC732B3-3A3A-4E85-AB47-5C776ED3B9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6618856-1EB3-4FAF-A6A9-DBC2E25527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graphicEl>
                                              <a:dgm id="{46618856-1EB3-4FAF-A6A9-DBC2E25527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graphicEl>
                                              <a:dgm id="{46618856-1EB3-4FAF-A6A9-DBC2E25527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00F60F0-B645-4F76-9973-7B70CF469A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graphicEl>
                                              <a:dgm id="{200F60F0-B645-4F76-9973-7B70CF469A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graphicEl>
                                              <a:dgm id="{200F60F0-B645-4F76-9973-7B70CF469A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7C44052-0316-40AE-A98F-C283973F7D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graphicEl>
                                              <a:dgm id="{97C44052-0316-40AE-A98F-C283973F7D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graphicEl>
                                              <a:dgm id="{97C44052-0316-40AE-A98F-C283973F7D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C11FF85-54BB-43DC-A0AA-90EDB6BAE5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graphicEl>
                                              <a:dgm id="{BC11FF85-54BB-43DC-A0AA-90EDB6BAE5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graphicEl>
                                              <a:dgm id="{BC11FF85-54BB-43DC-A0AA-90EDB6BAE5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ECA58B1-2B42-46B6-9BBA-190FAB3ECE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">
                                            <p:graphicEl>
                                              <a:dgm id="{6ECA58B1-2B42-46B6-9BBA-190FAB3ECE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">
                                            <p:graphicEl>
                                              <a:dgm id="{6ECA58B1-2B42-46B6-9BBA-190FAB3ECE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D1BA599-87DC-4735-A4F3-7003DB47CA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">
                                            <p:graphicEl>
                                              <a:dgm id="{ED1BA599-87DC-4735-A4F3-7003DB47CA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">
                                            <p:graphicEl>
                                              <a:dgm id="{ED1BA599-87DC-4735-A4F3-7003DB47CA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DD66D26-425E-4653-A485-CFB0A59114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">
                                            <p:graphicEl>
                                              <a:dgm id="{6DD66D26-425E-4653-A485-CFB0A59114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">
                                            <p:graphicEl>
                                              <a:dgm id="{6DD66D26-425E-4653-A485-CFB0A59114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 uiExpand="1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r>
              <a:rPr lang="cs-CZ" sz="1400" dirty="0" smtClean="0"/>
              <a:t>Zapíšeme si do sešitu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97666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dirty="0"/>
              <a:t>SRDCE = dutý sval</a:t>
            </a:r>
            <a:endParaRPr lang="cs-CZ" dirty="0"/>
          </a:p>
          <a:p>
            <a:pPr marL="0" lvl="0" indent="0">
              <a:buNone/>
            </a:pPr>
            <a:r>
              <a:rPr lang="cs-CZ" dirty="0"/>
              <a:t>uložení: dutina hrudní pod plícemi ( levá plíce menší kvůli srdci)</a:t>
            </a:r>
          </a:p>
          <a:p>
            <a:pPr marL="0" lvl="0" indent="0">
              <a:buNone/>
            </a:pPr>
            <a:r>
              <a:rPr lang="cs-CZ" dirty="0"/>
              <a:t>srdce je uloženo v osrdečníku (vazivový obal)</a:t>
            </a:r>
          </a:p>
          <a:p>
            <a:pPr marL="0" lvl="0" indent="0">
              <a:buNone/>
            </a:pPr>
            <a:r>
              <a:rPr lang="cs-CZ" u="sng" dirty="0"/>
              <a:t>Stavba srdce</a:t>
            </a:r>
            <a:r>
              <a:rPr lang="cs-CZ" dirty="0"/>
              <a:t>: 2 síně a 2 komory</a:t>
            </a:r>
            <a:r>
              <a:rPr lang="cs-CZ" dirty="0" smtClean="0"/>
              <a:t>, mezi síněmi a komorami jsou chlopně cípaté, na odstupu tepen poloměsíčité</a:t>
            </a:r>
            <a:endParaRPr lang="cs-CZ" dirty="0"/>
          </a:p>
          <a:p>
            <a:pPr marL="0" lvl="0" indent="0">
              <a:buNone/>
            </a:pPr>
            <a:r>
              <a:rPr lang="cs-CZ" u="sng" dirty="0"/>
              <a:t>činnost srdce</a:t>
            </a:r>
            <a:r>
              <a:rPr lang="cs-CZ" dirty="0"/>
              <a:t>: střídá se systola (stažení) a diastola (uvolnění)</a:t>
            </a:r>
          </a:p>
          <a:p>
            <a:pPr marL="0" lvl="0" indent="0">
              <a:buNone/>
            </a:pPr>
            <a:r>
              <a:rPr lang="cs-CZ" dirty="0"/>
              <a:t>diastola síní i komor = srdce se plní krví,</a:t>
            </a:r>
          </a:p>
          <a:p>
            <a:pPr marL="0" lvl="0" indent="0">
              <a:buNone/>
            </a:pPr>
            <a:r>
              <a:rPr lang="cs-CZ" dirty="0"/>
              <a:t>systola síní = otevřou se cípaté chlopně a komory se plní krví, které jsou v diastole</a:t>
            </a:r>
          </a:p>
          <a:p>
            <a:pPr marL="0" lvl="0" indent="0">
              <a:buNone/>
            </a:pPr>
            <a:r>
              <a:rPr lang="cs-CZ" dirty="0"/>
              <a:t>cípaté chlopně se zavřou a je systola komor, otevřou se poloměsíčité chlopně a krev je vytlačena do tepen</a:t>
            </a:r>
          </a:p>
          <a:p>
            <a:pPr marL="0" indent="0">
              <a:buNone/>
            </a:pPr>
            <a:r>
              <a:rPr lang="cs-CZ" dirty="0"/>
              <a:t>srdeční frekvence: 70/min</a:t>
            </a:r>
          </a:p>
          <a:p>
            <a:pPr marL="0" indent="0">
              <a:buNone/>
            </a:pPr>
            <a:r>
              <a:rPr lang="cs-CZ" dirty="0"/>
              <a:t>srdce je vyživováno věnčitými tepnami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u="sng" dirty="0" smtClean="0"/>
              <a:t>KREVNÍ </a:t>
            </a:r>
            <a:r>
              <a:rPr lang="cs-CZ" u="sng" dirty="0"/>
              <a:t>OBĚHY</a:t>
            </a:r>
            <a:endParaRPr lang="cs-CZ" dirty="0"/>
          </a:p>
          <a:p>
            <a:pPr marL="0" lvl="0" indent="0">
              <a:buNone/>
            </a:pPr>
            <a:r>
              <a:rPr lang="cs-CZ" dirty="0"/>
              <a:t>MALÝ PLICNÍ –  z PK plicnicí do PLIC a plicními žilami do LS</a:t>
            </a:r>
          </a:p>
          <a:p>
            <a:pPr marL="0" lvl="0" indent="0">
              <a:buNone/>
            </a:pPr>
            <a:r>
              <a:rPr lang="cs-CZ" dirty="0"/>
              <a:t>VELKÝ TĚLNÍ  - z LK aortou do TĚLA  a z těla horní dutou žilou a dolní dutou žilou do </a:t>
            </a:r>
            <a:r>
              <a:rPr lang="cs-CZ" dirty="0" smtClean="0"/>
              <a:t>PS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727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ZDRAVOVĚDA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u="sng" dirty="0" smtClean="0"/>
              <a:t>Krevní </a:t>
            </a:r>
            <a:r>
              <a:rPr lang="cs-CZ" u="sng" dirty="0"/>
              <a:t>tlak</a:t>
            </a:r>
            <a:r>
              <a:rPr lang="cs-CZ" dirty="0"/>
              <a:t> měříme na pažní tepně tlakoměrem (120 / 80)</a:t>
            </a:r>
          </a:p>
          <a:p>
            <a:pPr marL="0" indent="0">
              <a:buNone/>
            </a:pPr>
            <a:r>
              <a:rPr lang="cs-CZ" u="sng" dirty="0"/>
              <a:t>EKG </a:t>
            </a:r>
            <a:r>
              <a:rPr lang="cs-CZ" dirty="0"/>
              <a:t>– elektrokardiogram – přístroj na měření elektrické aktivity srdce ( přímo na srdci jsou podněty)</a:t>
            </a:r>
          </a:p>
          <a:p>
            <a:pPr marL="0" indent="0">
              <a:buNone/>
            </a:pPr>
            <a:r>
              <a:rPr lang="cs-CZ" u="sng" dirty="0"/>
              <a:t>srdeční infarkt</a:t>
            </a:r>
            <a:r>
              <a:rPr lang="cs-CZ" dirty="0"/>
              <a:t> = zúžení tepen </a:t>
            </a:r>
            <a:r>
              <a:rPr lang="cs-CZ" dirty="0" smtClean="0"/>
              <a:t>-&gt; odumření </a:t>
            </a:r>
            <a:r>
              <a:rPr lang="cs-CZ" dirty="0"/>
              <a:t>části svalu</a:t>
            </a:r>
          </a:p>
          <a:p>
            <a:pPr marL="0" indent="0">
              <a:buNone/>
            </a:pPr>
            <a:r>
              <a:rPr lang="cs-CZ" u="sng" dirty="0"/>
              <a:t>hypertenze </a:t>
            </a:r>
            <a:r>
              <a:rPr lang="cs-CZ" dirty="0"/>
              <a:t>= vysoký krevní tlak – porušení stěny cév – vylití krve 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598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Není-li uvedeno jinak vlastní </a:t>
            </a:r>
            <a:r>
              <a:rPr lang="cs-CZ" sz="1800" smtClean="0"/>
              <a:t>práce </a:t>
            </a:r>
            <a:r>
              <a:rPr lang="cs-CZ" sz="1800" smtClean="0"/>
              <a:t>autora.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Obrázek použitý v prezentaci je model srdce – archiv školy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65875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393</Words>
  <Application>Microsoft Office PowerPoint</Application>
  <PresentationFormat>Předvádění na obrazovce (4:3)</PresentationFormat>
  <Paragraphs>152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STAVBA SRDCE,  KREVNÍ OBĚHY</vt:lpstr>
      <vt:lpstr>CHARAKTERITIKA SRDCE</vt:lpstr>
      <vt:lpstr>STAVBA SRDCE:</vt:lpstr>
      <vt:lpstr>Prezentace aplikace PowerPoint</vt:lpstr>
      <vt:lpstr>Prezentace aplikace PowerPoint</vt:lpstr>
      <vt:lpstr>NAUČÍME SE SCHÉMA STAVBY SRDCE</vt:lpstr>
      <vt:lpstr>ČINNOST SRDCE</vt:lpstr>
      <vt:lpstr>Prezentace aplikace PowerPoint</vt:lpstr>
      <vt:lpstr>Prezentace aplikace PowerPoint</vt:lpstr>
      <vt:lpstr>Prezentace aplikace PowerPoint</vt:lpstr>
      <vt:lpstr>SCHÉMA MALÉHO PLICNÍHO OBĚHU</vt:lpstr>
      <vt:lpstr>Prezentace aplikace PowerPoint</vt:lpstr>
      <vt:lpstr>Prezentace aplikace PowerPoint</vt:lpstr>
      <vt:lpstr>SCHÉMA VELKÉHO TĚLNÍHO OBĚHU</vt:lpstr>
      <vt:lpstr>Prezentace aplikace PowerPoint</vt:lpstr>
      <vt:lpstr>Prezentace aplikace PowerPoint</vt:lpstr>
      <vt:lpstr>Prezentace aplikace PowerPoint</vt:lpstr>
      <vt:lpstr>Zapíšeme si do sešitu</vt:lpstr>
      <vt:lpstr>ZDRAVOVĚDA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KREVNÍ OBĚHY</dc:title>
  <dc:creator>Jana Střížková</dc:creator>
  <cp:lastModifiedBy>Jana Střížková</cp:lastModifiedBy>
  <cp:revision>22</cp:revision>
  <dcterms:created xsi:type="dcterms:W3CDTF">2013-02-07T09:23:30Z</dcterms:created>
  <dcterms:modified xsi:type="dcterms:W3CDTF">2013-02-25T10:22:13Z</dcterms:modified>
</cp:coreProperties>
</file>