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56" r:id="rId2"/>
    <p:sldId id="257" r:id="rId3"/>
    <p:sldId id="258" r:id="rId4"/>
    <p:sldId id="280" r:id="rId5"/>
    <p:sldId id="259" r:id="rId6"/>
    <p:sldId id="281" r:id="rId7"/>
    <p:sldId id="260" r:id="rId8"/>
    <p:sldId id="283" r:id="rId9"/>
    <p:sldId id="282" r:id="rId10"/>
    <p:sldId id="261" r:id="rId11"/>
    <p:sldId id="262" r:id="rId12"/>
    <p:sldId id="263" r:id="rId13"/>
    <p:sldId id="265" r:id="rId14"/>
    <p:sldId id="266" r:id="rId15"/>
    <p:sldId id="267" r:id="rId16"/>
    <p:sldId id="269" r:id="rId17"/>
    <p:sldId id="270" r:id="rId18"/>
    <p:sldId id="271" r:id="rId19"/>
    <p:sldId id="273" r:id="rId20"/>
    <p:sldId id="274" r:id="rId21"/>
    <p:sldId id="275" r:id="rId22"/>
    <p:sldId id="276" r:id="rId23"/>
    <p:sldId id="278" r:id="rId24"/>
    <p:sldId id="279" r:id="rId2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1002" y="36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25. 2. 2013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22914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25. 2. 2013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69954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25. 2. 2013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90250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25. 2. 2013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161534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25. 2. 2013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83692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25. 2. 2013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77404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25. 2. 2013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70221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25. 2. 2013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00285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25. 2. 2013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55346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25. 2. 2013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104060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25. 2. 2013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28584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25. 2. 2013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19490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slide" Target="slide10.xml"/><Relationship Id="rId13" Type="http://schemas.openxmlformats.org/officeDocument/2006/relationships/slide" Target="slide16.xml"/><Relationship Id="rId18" Type="http://schemas.openxmlformats.org/officeDocument/2006/relationships/slide" Target="slide18.xml"/><Relationship Id="rId3" Type="http://schemas.openxmlformats.org/officeDocument/2006/relationships/slide" Target="slide4.xml"/><Relationship Id="rId21" Type="http://schemas.openxmlformats.org/officeDocument/2006/relationships/slide" Target="slide23.xml"/><Relationship Id="rId7" Type="http://schemas.openxmlformats.org/officeDocument/2006/relationships/slide" Target="slide9.xml"/><Relationship Id="rId12" Type="http://schemas.openxmlformats.org/officeDocument/2006/relationships/slide" Target="slide12.xml"/><Relationship Id="rId17" Type="http://schemas.openxmlformats.org/officeDocument/2006/relationships/slide" Target="slide13.xml"/><Relationship Id="rId2" Type="http://schemas.openxmlformats.org/officeDocument/2006/relationships/slide" Target="slide3.xml"/><Relationship Id="rId16" Type="http://schemas.openxmlformats.org/officeDocument/2006/relationships/slide" Target="slide21.xml"/><Relationship Id="rId20" Type="http://schemas.openxmlformats.org/officeDocument/2006/relationships/slide" Target="slide22.xml"/><Relationship Id="rId1" Type="http://schemas.openxmlformats.org/officeDocument/2006/relationships/slideLayout" Target="../slideLayouts/slideLayout2.xml"/><Relationship Id="rId6" Type="http://schemas.openxmlformats.org/officeDocument/2006/relationships/slide" Target="slide6.xml"/><Relationship Id="rId11" Type="http://schemas.openxmlformats.org/officeDocument/2006/relationships/slide" Target="slide11.xml"/><Relationship Id="rId5" Type="http://schemas.openxmlformats.org/officeDocument/2006/relationships/slide" Target="slide7.xml"/><Relationship Id="rId15" Type="http://schemas.openxmlformats.org/officeDocument/2006/relationships/slide" Target="slide20.xml"/><Relationship Id="rId10" Type="http://schemas.openxmlformats.org/officeDocument/2006/relationships/slide" Target="slide8.xml"/><Relationship Id="rId19" Type="http://schemas.openxmlformats.org/officeDocument/2006/relationships/slide" Target="slide19.xml"/><Relationship Id="rId4" Type="http://schemas.openxmlformats.org/officeDocument/2006/relationships/slide" Target="slide5.xml"/><Relationship Id="rId9" Type="http://schemas.openxmlformats.org/officeDocument/2006/relationships/slide" Target="slide14.xml"/><Relationship Id="rId14" Type="http://schemas.openxmlformats.org/officeDocument/2006/relationships/slide" Target="slide15.xml"/><Relationship Id="rId22" Type="http://schemas.openxmlformats.org/officeDocument/2006/relationships/slide" Target="slide1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400"/>
          </a:xfrm>
        </p:spPr>
        <p:txBody>
          <a:bodyPr>
            <a:normAutofit/>
          </a:bodyPr>
          <a:lstStyle/>
          <a:p>
            <a:pPr algn="l" eaLnBrk="1" hangingPunct="1"/>
            <a:r>
              <a:rPr lang="cs-CZ" sz="1200" smtClean="0"/>
              <a:t>		</a:t>
            </a:r>
            <a:br>
              <a:rPr lang="cs-CZ" sz="1200" smtClean="0"/>
            </a:br>
            <a:r>
              <a:rPr lang="cs-CZ" sz="1200" smtClean="0"/>
              <a:t>		Základní škola Ústí nad Labem, Anežky České 702/17, příspěvková organizace</a:t>
            </a:r>
            <a:br>
              <a:rPr lang="cs-CZ" sz="1200" smtClean="0"/>
            </a:br>
            <a:r>
              <a:rPr lang="cs-CZ" sz="1200" smtClean="0"/>
              <a:t> 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smtClean="0"/>
              <a:t>			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Calibri" pitchFamily="34" charset="0"/>
              </a:rPr>
              <a:t>Název projektu: „Učíme lépe a moderněji“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Calibri" pitchFamily="34" charset="0"/>
              </a:rPr>
              <a:t>OP VK 1.4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/>
              <a:t>		               </a:t>
            </a:r>
            <a:r>
              <a:rPr lang="cs-CZ" sz="3600" smtClean="0"/>
              <a:t>Výukový materiál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2349500"/>
            <a:ext cx="8229600" cy="3959225"/>
          </a:xfrm>
        </p:spPr>
        <p:txBody>
          <a:bodyPr rtlCol="0">
            <a:normAutofit fontScale="550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Název </a:t>
            </a:r>
            <a:r>
              <a:rPr lang="cs-CZ" sz="1700" dirty="0" err="1" smtClean="0"/>
              <a:t>DUMu</a:t>
            </a:r>
            <a:r>
              <a:rPr lang="cs-CZ" sz="1700" dirty="0" smtClean="0"/>
              <a:t>:  </a:t>
            </a:r>
            <a:r>
              <a:rPr lang="cs-CZ" sz="1700" dirty="0" smtClean="0"/>
              <a:t>VY_32_INOVACE_06_24_Opakování cévní soustavy AZ kvíz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Číslo skupiny: 1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Autor: Mgr. Jana </a:t>
            </a:r>
            <a:r>
              <a:rPr lang="cs-CZ" sz="1700" dirty="0" err="1" smtClean="0"/>
              <a:t>Střížková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Vzdělávací obor/Předmět/Téma: ČLOVĚK A PŘÍRODA / PŘÍRODOPIS / ČLOVĚK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Druh </a:t>
            </a:r>
            <a:r>
              <a:rPr lang="cs-CZ" sz="1700" dirty="0"/>
              <a:t>učebního materiálu</a:t>
            </a:r>
            <a:r>
              <a:rPr lang="cs-CZ" sz="1700" dirty="0" smtClean="0"/>
              <a:t>: PREZENTACE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Metodický list:  ne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marL="452438" indent="-452438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Anotace: Formou AZ kvízu procvičovaní pojmů z </a:t>
            </a:r>
            <a:r>
              <a:rPr lang="cs-CZ" sz="1700" dirty="0" smtClean="0"/>
              <a:t>cévní soustavy. </a:t>
            </a:r>
            <a:r>
              <a:rPr lang="cs-CZ" sz="1700" dirty="0" smtClean="0"/>
              <a:t>Vybereme dva žáky a ti si  střídavě vybírají políčka. Kliknutím na písmeno se zobrazí otázka. Cílem hry je propojit tři strany trojúhelníka. Kliknutím na pole „zpět „ se dostaneme na hrací pole. Kliknutím na šestiúhelník se mění barva pole (červená, zelená, modrá).	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Ověřeno </a:t>
            </a:r>
            <a:r>
              <a:rPr lang="cs-CZ" sz="1700" dirty="0"/>
              <a:t>ve třídě</a:t>
            </a:r>
            <a:r>
              <a:rPr lang="cs-CZ" sz="1700" dirty="0" smtClean="0"/>
              <a:t>: VIII</a:t>
            </a:r>
            <a:r>
              <a:rPr lang="cs-CZ" sz="1700" dirty="0" smtClean="0"/>
              <a:t>. A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Datum </a:t>
            </a:r>
            <a:r>
              <a:rPr lang="cs-CZ" sz="1700" dirty="0"/>
              <a:t>ověření</a:t>
            </a:r>
            <a:r>
              <a:rPr lang="cs-CZ" sz="1700" dirty="0" smtClean="0"/>
              <a:t>: </a:t>
            </a:r>
            <a:r>
              <a:rPr lang="cs-CZ" sz="1700" dirty="0" smtClean="0"/>
              <a:t>26.2.2013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Prohlášení: Prohlašuji, že při tvorbě výukového materiálu jsem respektoval(a) všeobecně užívané právní a morální zvyklosti, autorská a jiná práva třetích osob, zejména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práva duševního vlastnictví (např. práva k obchodní firmě, autorská práva k software, k filmovým, hudebníma fotografickým dílům nebo práva k ochranným známkám)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dle zákona 121/2000 Sb. (autorský zákon). Nesu veškerou právní odpovědnost za obsah a původ svého díla. Prohlašuji dále, že </a:t>
            </a:r>
            <a:r>
              <a:rPr lang="cs-CZ" sz="1700" dirty="0"/>
              <a:t>výše uvedený materiál jsem ověřil(a) 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ve </a:t>
            </a:r>
            <a:r>
              <a:rPr lang="cs-CZ" sz="1700" dirty="0"/>
              <a:t>výuce a provedl(a) o tom zápis do </a:t>
            </a:r>
            <a:r>
              <a:rPr lang="cs-CZ" sz="1700" dirty="0" smtClean="0"/>
              <a:t>TK.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Dávám souhlas, aby moje dílo bylo dáno k dispozici veřejnosti k účelům volného užití (§30 odst. 1 zákona 121/2000 Sb.), tj. že k uvedeným účelům může být kýmkoliv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zveřejňováno, používáno, upravováno a uchováváno.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Datum:	</a:t>
            </a:r>
            <a:r>
              <a:rPr lang="cs-CZ" sz="1400" dirty="0"/>
              <a:t> </a:t>
            </a:r>
            <a:r>
              <a:rPr lang="cs-CZ" sz="1400" dirty="0" smtClean="0"/>
              <a:t>   </a:t>
            </a:r>
            <a:r>
              <a:rPr lang="cs-CZ" sz="1400" dirty="0" smtClean="0"/>
              <a:t>26.2. 2013                       </a:t>
            </a:r>
            <a:r>
              <a:rPr lang="cs-CZ" sz="1400" dirty="0" smtClean="0"/>
              <a:t>	Podpis: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/>
              <a:t> 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13096766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82" name="Rectangle 493"/>
          <p:cNvSpPr>
            <a:spLocks noChangeArrowheads="1"/>
          </p:cNvSpPr>
          <p:nvPr/>
        </p:nvSpPr>
        <p:spPr bwMode="auto">
          <a:xfrm>
            <a:off x="251520" y="147638"/>
            <a:ext cx="8892480" cy="707886"/>
          </a:xfrm>
          <a:prstGeom prst="rect">
            <a:avLst/>
          </a:prstGeom>
          <a:solidFill>
            <a:srgbClr val="7030A0"/>
          </a:solidFill>
          <a:ln w="25400" cap="rnd" algn="ctr">
            <a:solidFill>
              <a:schemeClr val="bg1"/>
            </a:solidFill>
            <a:prstDash val="sysDot"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/>
            <a:r>
              <a:rPr lang="cs-CZ" sz="4000" u="sng" dirty="0" smtClean="0">
                <a:ln>
                  <a:solidFill>
                    <a:schemeClr val="tx1"/>
                  </a:solidFill>
                </a:ln>
                <a:solidFill>
                  <a:schemeClr val="bg1"/>
                </a:solidFill>
                <a:latin typeface="Comic Sans MS" pitchFamily="66" charset="0"/>
              </a:rPr>
              <a:t>AZ-KVÍZ – CÉVNÍ SOUSTAVA</a:t>
            </a:r>
            <a:endParaRPr lang="cs-CZ" sz="4000" dirty="0">
              <a:ln>
                <a:solidFill>
                  <a:schemeClr val="tx1"/>
                </a:solidFill>
              </a:ln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279885" name="AutoShape 333"/>
          <p:cNvSpPr>
            <a:spLocks noChangeArrowheads="1"/>
          </p:cNvSpPr>
          <p:nvPr/>
        </p:nvSpPr>
        <p:spPr bwMode="auto">
          <a:xfrm rot="-5400000">
            <a:off x="4068763" y="1190625"/>
            <a:ext cx="1008062" cy="865188"/>
          </a:xfrm>
          <a:prstGeom prst="hexagon">
            <a:avLst>
              <a:gd name="adj" fmla="val 29128"/>
              <a:gd name="vf" fmla="val 115470"/>
            </a:avLst>
          </a:prstGeom>
          <a:solidFill>
            <a:srgbClr val="7030A0"/>
          </a:solidFill>
          <a:ln w="25400">
            <a:solidFill>
              <a:schemeClr val="bg1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pPr algn="ctr"/>
            <a:endParaRPr lang="en-US" sz="2600">
              <a:solidFill>
                <a:schemeClr val="bg1"/>
              </a:solidFill>
            </a:endParaRPr>
          </a:p>
        </p:txBody>
      </p:sp>
      <p:sp>
        <p:nvSpPr>
          <p:cNvPr id="279886" name="Rectangle 334">
            <a:hlinkClick r:id="rId2" action="ppaction://hlinksldjump"/>
          </p:cNvPr>
          <p:cNvSpPr>
            <a:spLocks noChangeArrowheads="1"/>
          </p:cNvSpPr>
          <p:nvPr/>
        </p:nvSpPr>
        <p:spPr bwMode="auto">
          <a:xfrm>
            <a:off x="4354513" y="1439863"/>
            <a:ext cx="404812" cy="404812"/>
          </a:xfrm>
          <a:prstGeom prst="rect">
            <a:avLst/>
          </a:prstGeom>
          <a:solidFill>
            <a:srgbClr val="7030A0"/>
          </a:solidFill>
          <a:ln w="25400" cap="rnd">
            <a:solidFill>
              <a:schemeClr val="bg1"/>
            </a:solidFill>
            <a:prstDash val="sysDot"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cs-CZ" sz="2600" dirty="0" smtClean="0">
                <a:solidFill>
                  <a:schemeClr val="bg1"/>
                </a:solidFill>
                <a:latin typeface="Arial" charset="0"/>
              </a:rPr>
              <a:t>A</a:t>
            </a:r>
            <a:endParaRPr lang="cs-CZ" sz="2600" dirty="0">
              <a:solidFill>
                <a:schemeClr val="bg1"/>
              </a:solidFill>
              <a:latin typeface="Arial" charset="0"/>
            </a:endParaRPr>
          </a:p>
        </p:txBody>
      </p:sp>
      <p:sp>
        <p:nvSpPr>
          <p:cNvPr id="279988" name="AutoShape 436"/>
          <p:cNvSpPr>
            <a:spLocks noChangeArrowheads="1"/>
          </p:cNvSpPr>
          <p:nvPr/>
        </p:nvSpPr>
        <p:spPr bwMode="auto">
          <a:xfrm rot="-5400000">
            <a:off x="3635376" y="1952625"/>
            <a:ext cx="1008062" cy="865187"/>
          </a:xfrm>
          <a:prstGeom prst="hexagon">
            <a:avLst>
              <a:gd name="adj" fmla="val 29128"/>
              <a:gd name="vf" fmla="val 115470"/>
            </a:avLst>
          </a:prstGeom>
          <a:solidFill>
            <a:srgbClr val="7030A0"/>
          </a:solidFill>
          <a:ln w="25400">
            <a:solidFill>
              <a:schemeClr val="bg1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pPr algn="ctr"/>
            <a:endParaRPr lang="en-US" sz="2600">
              <a:solidFill>
                <a:schemeClr val="bg1"/>
              </a:solidFill>
            </a:endParaRPr>
          </a:p>
        </p:txBody>
      </p:sp>
      <p:sp>
        <p:nvSpPr>
          <p:cNvPr id="279989" name="Rectangle 437">
            <a:hlinkClick r:id="rId3" action="ppaction://hlinksldjump"/>
          </p:cNvPr>
          <p:cNvSpPr>
            <a:spLocks noChangeArrowheads="1"/>
          </p:cNvSpPr>
          <p:nvPr/>
        </p:nvSpPr>
        <p:spPr bwMode="auto">
          <a:xfrm>
            <a:off x="3921125" y="2201863"/>
            <a:ext cx="404813" cy="404812"/>
          </a:xfrm>
          <a:prstGeom prst="rect">
            <a:avLst/>
          </a:prstGeom>
          <a:solidFill>
            <a:srgbClr val="7030A0"/>
          </a:solidFill>
          <a:ln w="25400" cap="rnd">
            <a:solidFill>
              <a:schemeClr val="bg1"/>
            </a:solidFill>
            <a:prstDash val="sysDot"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cs-CZ" sz="2600" dirty="0" smtClean="0">
                <a:solidFill>
                  <a:schemeClr val="bg1"/>
                </a:solidFill>
                <a:latin typeface="Arial" charset="0"/>
              </a:rPr>
              <a:t>B</a:t>
            </a:r>
            <a:endParaRPr lang="cs-CZ" sz="2600" dirty="0">
              <a:solidFill>
                <a:schemeClr val="bg1"/>
              </a:solidFill>
              <a:latin typeface="Arial" charset="0"/>
            </a:endParaRPr>
          </a:p>
        </p:txBody>
      </p:sp>
      <p:sp>
        <p:nvSpPr>
          <p:cNvPr id="279990" name="AutoShape 438"/>
          <p:cNvSpPr>
            <a:spLocks noChangeArrowheads="1"/>
          </p:cNvSpPr>
          <p:nvPr/>
        </p:nvSpPr>
        <p:spPr bwMode="auto">
          <a:xfrm rot="-5400000">
            <a:off x="4498976" y="1946275"/>
            <a:ext cx="1008062" cy="865187"/>
          </a:xfrm>
          <a:prstGeom prst="hexagon">
            <a:avLst>
              <a:gd name="adj" fmla="val 29128"/>
              <a:gd name="vf" fmla="val 115470"/>
            </a:avLst>
          </a:prstGeom>
          <a:solidFill>
            <a:srgbClr val="7030A0"/>
          </a:solidFill>
          <a:ln w="25400">
            <a:solidFill>
              <a:schemeClr val="bg1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pPr algn="ctr"/>
            <a:endParaRPr lang="en-US" sz="2600">
              <a:solidFill>
                <a:schemeClr val="bg1"/>
              </a:solidFill>
            </a:endParaRPr>
          </a:p>
        </p:txBody>
      </p:sp>
      <p:sp>
        <p:nvSpPr>
          <p:cNvPr id="279991" name="Rectangle 439">
            <a:hlinkClick r:id="rId4" action="ppaction://hlinksldjump"/>
          </p:cNvPr>
          <p:cNvSpPr>
            <a:spLocks noChangeArrowheads="1"/>
          </p:cNvSpPr>
          <p:nvPr/>
        </p:nvSpPr>
        <p:spPr bwMode="auto">
          <a:xfrm>
            <a:off x="4784725" y="2195513"/>
            <a:ext cx="404813" cy="404812"/>
          </a:xfrm>
          <a:prstGeom prst="rect">
            <a:avLst/>
          </a:prstGeom>
          <a:solidFill>
            <a:srgbClr val="7030A0"/>
          </a:solidFill>
          <a:ln w="25400" cap="rnd">
            <a:solidFill>
              <a:schemeClr val="bg1"/>
            </a:solidFill>
            <a:prstDash val="sysDot"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cs-CZ" sz="2600" dirty="0">
                <a:solidFill>
                  <a:schemeClr val="bg1"/>
                </a:solidFill>
                <a:latin typeface="Arial" charset="0"/>
              </a:rPr>
              <a:t>C</a:t>
            </a:r>
          </a:p>
        </p:txBody>
      </p:sp>
      <p:sp>
        <p:nvSpPr>
          <p:cNvPr id="279992" name="AutoShape 440"/>
          <p:cNvSpPr>
            <a:spLocks noChangeArrowheads="1"/>
          </p:cNvSpPr>
          <p:nvPr/>
        </p:nvSpPr>
        <p:spPr bwMode="auto">
          <a:xfrm rot="-5400000">
            <a:off x="4065588" y="2708275"/>
            <a:ext cx="1008062" cy="865188"/>
          </a:xfrm>
          <a:prstGeom prst="hexagon">
            <a:avLst>
              <a:gd name="adj" fmla="val 29128"/>
              <a:gd name="vf" fmla="val 115470"/>
            </a:avLst>
          </a:prstGeom>
          <a:solidFill>
            <a:srgbClr val="7030A0"/>
          </a:solidFill>
          <a:ln w="25400">
            <a:solidFill>
              <a:schemeClr val="bg1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pPr algn="ctr"/>
            <a:endParaRPr lang="en-US" sz="2600">
              <a:solidFill>
                <a:schemeClr val="bg1"/>
              </a:solidFill>
            </a:endParaRPr>
          </a:p>
        </p:txBody>
      </p:sp>
      <p:sp>
        <p:nvSpPr>
          <p:cNvPr id="279993" name="Rectangle 441">
            <a:hlinkClick r:id="rId5" action="ppaction://hlinksldjump"/>
          </p:cNvPr>
          <p:cNvSpPr>
            <a:spLocks noChangeArrowheads="1"/>
          </p:cNvSpPr>
          <p:nvPr/>
        </p:nvSpPr>
        <p:spPr bwMode="auto">
          <a:xfrm>
            <a:off x="4351338" y="2957513"/>
            <a:ext cx="404812" cy="404812"/>
          </a:xfrm>
          <a:prstGeom prst="rect">
            <a:avLst/>
          </a:prstGeom>
          <a:solidFill>
            <a:srgbClr val="7030A0"/>
          </a:solidFill>
          <a:ln w="25400" cap="rnd">
            <a:solidFill>
              <a:schemeClr val="bg1"/>
            </a:solidFill>
            <a:prstDash val="sysDot"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cs-CZ" sz="2600" dirty="0">
                <a:solidFill>
                  <a:schemeClr val="bg1"/>
                </a:solidFill>
                <a:latin typeface="Arial" charset="0"/>
              </a:rPr>
              <a:t>D</a:t>
            </a:r>
          </a:p>
        </p:txBody>
      </p:sp>
      <p:sp>
        <p:nvSpPr>
          <p:cNvPr id="279994" name="AutoShape 442"/>
          <p:cNvSpPr>
            <a:spLocks noChangeArrowheads="1"/>
          </p:cNvSpPr>
          <p:nvPr/>
        </p:nvSpPr>
        <p:spPr bwMode="auto">
          <a:xfrm rot="-5400000">
            <a:off x="3206750" y="2703513"/>
            <a:ext cx="1008063" cy="865187"/>
          </a:xfrm>
          <a:prstGeom prst="hexagon">
            <a:avLst>
              <a:gd name="adj" fmla="val 29128"/>
              <a:gd name="vf" fmla="val 115470"/>
            </a:avLst>
          </a:prstGeom>
          <a:solidFill>
            <a:srgbClr val="7030A0"/>
          </a:solidFill>
          <a:ln w="25400">
            <a:solidFill>
              <a:schemeClr val="bg1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pPr algn="ctr"/>
            <a:endParaRPr lang="en-US" sz="2600">
              <a:solidFill>
                <a:schemeClr val="bg1"/>
              </a:solidFill>
            </a:endParaRPr>
          </a:p>
        </p:txBody>
      </p:sp>
      <p:sp>
        <p:nvSpPr>
          <p:cNvPr id="279995" name="Rectangle 443">
            <a:hlinkClick r:id="rId6" action="ppaction://hlinksldjump"/>
          </p:cNvPr>
          <p:cNvSpPr>
            <a:spLocks noChangeArrowheads="1"/>
          </p:cNvSpPr>
          <p:nvPr/>
        </p:nvSpPr>
        <p:spPr bwMode="auto">
          <a:xfrm>
            <a:off x="3490913" y="2952750"/>
            <a:ext cx="404812" cy="404813"/>
          </a:xfrm>
          <a:prstGeom prst="rect">
            <a:avLst/>
          </a:prstGeom>
          <a:solidFill>
            <a:srgbClr val="7030A0"/>
          </a:solidFill>
          <a:ln w="25400" cap="rnd">
            <a:solidFill>
              <a:schemeClr val="bg1"/>
            </a:solidFill>
            <a:prstDash val="sysDot"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cs-CZ" sz="2600" dirty="0" smtClean="0">
                <a:solidFill>
                  <a:schemeClr val="bg1"/>
                </a:solidFill>
                <a:latin typeface="Arial" charset="0"/>
              </a:rPr>
              <a:t>Č</a:t>
            </a:r>
            <a:endParaRPr lang="cs-CZ" sz="2600" dirty="0">
              <a:solidFill>
                <a:schemeClr val="bg1"/>
              </a:solidFill>
              <a:latin typeface="Arial" charset="0"/>
            </a:endParaRPr>
          </a:p>
        </p:txBody>
      </p:sp>
      <p:sp>
        <p:nvSpPr>
          <p:cNvPr id="279996" name="AutoShape 444"/>
          <p:cNvSpPr>
            <a:spLocks noChangeArrowheads="1"/>
          </p:cNvSpPr>
          <p:nvPr/>
        </p:nvSpPr>
        <p:spPr bwMode="auto">
          <a:xfrm rot="-5400000">
            <a:off x="2771775" y="3465513"/>
            <a:ext cx="1008063" cy="865187"/>
          </a:xfrm>
          <a:prstGeom prst="hexagon">
            <a:avLst>
              <a:gd name="adj" fmla="val 29128"/>
              <a:gd name="vf" fmla="val 115470"/>
            </a:avLst>
          </a:prstGeom>
          <a:solidFill>
            <a:srgbClr val="7030A0"/>
          </a:solidFill>
          <a:ln w="25400">
            <a:solidFill>
              <a:schemeClr val="bg1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pPr algn="ctr"/>
            <a:endParaRPr lang="en-US" sz="2600">
              <a:solidFill>
                <a:schemeClr val="bg1"/>
              </a:solidFill>
            </a:endParaRPr>
          </a:p>
        </p:txBody>
      </p:sp>
      <p:sp>
        <p:nvSpPr>
          <p:cNvPr id="279997" name="Rectangle 445">
            <a:hlinkClick r:id="rId7" action="ppaction://hlinksldjump"/>
          </p:cNvPr>
          <p:cNvSpPr>
            <a:spLocks noChangeArrowheads="1"/>
          </p:cNvSpPr>
          <p:nvPr/>
        </p:nvSpPr>
        <p:spPr bwMode="auto">
          <a:xfrm>
            <a:off x="3057525" y="3714750"/>
            <a:ext cx="404813" cy="404813"/>
          </a:xfrm>
          <a:prstGeom prst="rect">
            <a:avLst/>
          </a:prstGeom>
          <a:solidFill>
            <a:srgbClr val="7030A0"/>
          </a:solidFill>
          <a:ln w="25400" cap="rnd">
            <a:solidFill>
              <a:schemeClr val="bg1"/>
            </a:solidFill>
            <a:prstDash val="sysDot"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cs-CZ" sz="2600" dirty="0">
                <a:solidFill>
                  <a:schemeClr val="bg1"/>
                </a:solidFill>
                <a:latin typeface="Arial" charset="0"/>
              </a:rPr>
              <a:t>F</a:t>
            </a:r>
          </a:p>
        </p:txBody>
      </p:sp>
      <p:sp>
        <p:nvSpPr>
          <p:cNvPr id="279998" name="AutoShape 446"/>
          <p:cNvSpPr>
            <a:spLocks noChangeArrowheads="1"/>
          </p:cNvSpPr>
          <p:nvPr/>
        </p:nvSpPr>
        <p:spPr bwMode="auto">
          <a:xfrm rot="-5400000">
            <a:off x="3635375" y="3459163"/>
            <a:ext cx="1008063" cy="865187"/>
          </a:xfrm>
          <a:prstGeom prst="hexagon">
            <a:avLst>
              <a:gd name="adj" fmla="val 29128"/>
              <a:gd name="vf" fmla="val 115470"/>
            </a:avLst>
          </a:prstGeom>
          <a:solidFill>
            <a:srgbClr val="7030A0"/>
          </a:solidFill>
          <a:ln w="25400">
            <a:solidFill>
              <a:schemeClr val="bg1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pPr algn="ctr"/>
            <a:endParaRPr lang="en-US" sz="2600">
              <a:solidFill>
                <a:schemeClr val="bg1"/>
              </a:solidFill>
            </a:endParaRPr>
          </a:p>
        </p:txBody>
      </p:sp>
      <p:sp>
        <p:nvSpPr>
          <p:cNvPr id="279999" name="Rectangle 447">
            <a:hlinkClick r:id="rId8" action="ppaction://hlinksldjump"/>
          </p:cNvPr>
          <p:cNvSpPr>
            <a:spLocks noChangeArrowheads="1"/>
          </p:cNvSpPr>
          <p:nvPr/>
        </p:nvSpPr>
        <p:spPr bwMode="auto">
          <a:xfrm>
            <a:off x="3921125" y="3708400"/>
            <a:ext cx="404813" cy="404813"/>
          </a:xfrm>
          <a:prstGeom prst="rect">
            <a:avLst/>
          </a:prstGeom>
          <a:solidFill>
            <a:srgbClr val="7030A0"/>
          </a:solidFill>
          <a:ln w="25400" cap="rnd">
            <a:solidFill>
              <a:schemeClr val="bg1"/>
            </a:solidFill>
            <a:prstDash val="sysDot"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cs-CZ" sz="2600" dirty="0">
                <a:solidFill>
                  <a:schemeClr val="bg1"/>
                </a:solidFill>
                <a:latin typeface="Arial" charset="0"/>
              </a:rPr>
              <a:t>G</a:t>
            </a:r>
          </a:p>
        </p:txBody>
      </p:sp>
      <p:sp>
        <p:nvSpPr>
          <p:cNvPr id="280000" name="AutoShape 448"/>
          <p:cNvSpPr>
            <a:spLocks noChangeArrowheads="1"/>
          </p:cNvSpPr>
          <p:nvPr/>
        </p:nvSpPr>
        <p:spPr bwMode="auto">
          <a:xfrm rot="-5400000">
            <a:off x="3201987" y="4221163"/>
            <a:ext cx="1008063" cy="865188"/>
          </a:xfrm>
          <a:prstGeom prst="hexagon">
            <a:avLst>
              <a:gd name="adj" fmla="val 29128"/>
              <a:gd name="vf" fmla="val 115470"/>
            </a:avLst>
          </a:prstGeom>
          <a:solidFill>
            <a:srgbClr val="7030A0"/>
          </a:solidFill>
          <a:ln w="25400">
            <a:solidFill>
              <a:schemeClr val="bg1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pPr algn="ctr"/>
            <a:endParaRPr lang="en-US" sz="2600">
              <a:solidFill>
                <a:schemeClr val="bg1"/>
              </a:solidFill>
            </a:endParaRPr>
          </a:p>
        </p:txBody>
      </p:sp>
      <p:sp>
        <p:nvSpPr>
          <p:cNvPr id="280001" name="Rectangle 449">
            <a:hlinkClick r:id="rId9" action="ppaction://hlinksldjump"/>
          </p:cNvPr>
          <p:cNvSpPr>
            <a:spLocks noChangeArrowheads="1"/>
          </p:cNvSpPr>
          <p:nvPr/>
        </p:nvSpPr>
        <p:spPr bwMode="auto">
          <a:xfrm>
            <a:off x="3487738" y="4470400"/>
            <a:ext cx="404812" cy="404813"/>
          </a:xfrm>
          <a:prstGeom prst="rect">
            <a:avLst/>
          </a:prstGeom>
          <a:solidFill>
            <a:srgbClr val="7030A0"/>
          </a:solidFill>
          <a:ln w="25400" cap="rnd">
            <a:solidFill>
              <a:schemeClr val="bg1"/>
            </a:solidFill>
            <a:prstDash val="sysDot"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cs-CZ" sz="2600" dirty="0">
                <a:solidFill>
                  <a:schemeClr val="bg1"/>
                </a:solidFill>
                <a:latin typeface="Arial" charset="0"/>
              </a:rPr>
              <a:t>K</a:t>
            </a:r>
          </a:p>
        </p:txBody>
      </p:sp>
      <p:sp>
        <p:nvSpPr>
          <p:cNvPr id="280002" name="AutoShape 450"/>
          <p:cNvSpPr>
            <a:spLocks noChangeArrowheads="1"/>
          </p:cNvSpPr>
          <p:nvPr/>
        </p:nvSpPr>
        <p:spPr bwMode="auto">
          <a:xfrm rot="-5400000">
            <a:off x="4933951" y="2708275"/>
            <a:ext cx="1008062" cy="865187"/>
          </a:xfrm>
          <a:prstGeom prst="hexagon">
            <a:avLst>
              <a:gd name="adj" fmla="val 29128"/>
              <a:gd name="vf" fmla="val 115470"/>
            </a:avLst>
          </a:prstGeom>
          <a:solidFill>
            <a:srgbClr val="7030A0"/>
          </a:solidFill>
          <a:ln w="25400">
            <a:solidFill>
              <a:schemeClr val="bg1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pPr algn="ctr"/>
            <a:endParaRPr lang="en-US" sz="2600">
              <a:solidFill>
                <a:schemeClr val="bg1"/>
              </a:solidFill>
            </a:endParaRPr>
          </a:p>
        </p:txBody>
      </p:sp>
      <p:sp>
        <p:nvSpPr>
          <p:cNvPr id="280003" name="Rectangle 451">
            <a:hlinkClick r:id="rId10" action="ppaction://hlinksldjump"/>
          </p:cNvPr>
          <p:cNvSpPr>
            <a:spLocks noChangeArrowheads="1"/>
          </p:cNvSpPr>
          <p:nvPr/>
        </p:nvSpPr>
        <p:spPr bwMode="auto">
          <a:xfrm>
            <a:off x="5219700" y="2957513"/>
            <a:ext cx="404813" cy="404812"/>
          </a:xfrm>
          <a:prstGeom prst="rect">
            <a:avLst/>
          </a:prstGeom>
          <a:solidFill>
            <a:srgbClr val="7030A0"/>
          </a:solidFill>
          <a:ln w="25400" cap="rnd">
            <a:solidFill>
              <a:schemeClr val="bg1"/>
            </a:solidFill>
            <a:prstDash val="sysDot"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cs-CZ" sz="2600" dirty="0">
                <a:solidFill>
                  <a:schemeClr val="bg1"/>
                </a:solidFill>
                <a:latin typeface="Arial" charset="0"/>
              </a:rPr>
              <a:t>E</a:t>
            </a:r>
          </a:p>
        </p:txBody>
      </p:sp>
      <p:sp>
        <p:nvSpPr>
          <p:cNvPr id="280004" name="AutoShape 452"/>
          <p:cNvSpPr>
            <a:spLocks noChangeArrowheads="1"/>
          </p:cNvSpPr>
          <p:nvPr/>
        </p:nvSpPr>
        <p:spPr bwMode="auto">
          <a:xfrm rot="-5400000">
            <a:off x="4500563" y="3470275"/>
            <a:ext cx="1008062" cy="865188"/>
          </a:xfrm>
          <a:prstGeom prst="hexagon">
            <a:avLst>
              <a:gd name="adj" fmla="val 29128"/>
              <a:gd name="vf" fmla="val 115470"/>
            </a:avLst>
          </a:prstGeom>
          <a:solidFill>
            <a:srgbClr val="7030A0"/>
          </a:solidFill>
          <a:ln w="25400">
            <a:solidFill>
              <a:schemeClr val="bg1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pPr algn="ctr"/>
            <a:endParaRPr lang="en-US" sz="2600">
              <a:solidFill>
                <a:schemeClr val="bg1"/>
              </a:solidFill>
            </a:endParaRPr>
          </a:p>
        </p:txBody>
      </p:sp>
      <p:sp>
        <p:nvSpPr>
          <p:cNvPr id="280005" name="Rectangle 453">
            <a:hlinkClick r:id="rId11" action="ppaction://hlinksldjump"/>
          </p:cNvPr>
          <p:cNvSpPr>
            <a:spLocks noChangeArrowheads="1"/>
          </p:cNvSpPr>
          <p:nvPr/>
        </p:nvSpPr>
        <p:spPr bwMode="auto">
          <a:xfrm>
            <a:off x="4786313" y="3719513"/>
            <a:ext cx="404812" cy="404812"/>
          </a:xfrm>
          <a:prstGeom prst="rect">
            <a:avLst/>
          </a:prstGeom>
          <a:solidFill>
            <a:srgbClr val="7030A0"/>
          </a:solidFill>
          <a:ln w="25400" cap="rnd">
            <a:solidFill>
              <a:schemeClr val="bg1"/>
            </a:solidFill>
            <a:prstDash val="sysDot"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cs-CZ" sz="2600" dirty="0">
                <a:solidFill>
                  <a:schemeClr val="bg1"/>
                </a:solidFill>
                <a:latin typeface="Arial" charset="0"/>
              </a:rPr>
              <a:t>H</a:t>
            </a:r>
          </a:p>
        </p:txBody>
      </p:sp>
      <p:sp>
        <p:nvSpPr>
          <p:cNvPr id="280006" name="AutoShape 454"/>
          <p:cNvSpPr>
            <a:spLocks noChangeArrowheads="1"/>
          </p:cNvSpPr>
          <p:nvPr/>
        </p:nvSpPr>
        <p:spPr bwMode="auto">
          <a:xfrm rot="-5400000">
            <a:off x="5364163" y="3463925"/>
            <a:ext cx="1008062" cy="865188"/>
          </a:xfrm>
          <a:prstGeom prst="hexagon">
            <a:avLst>
              <a:gd name="adj" fmla="val 29128"/>
              <a:gd name="vf" fmla="val 115470"/>
            </a:avLst>
          </a:prstGeom>
          <a:solidFill>
            <a:srgbClr val="7030A0"/>
          </a:solidFill>
          <a:ln w="25400">
            <a:solidFill>
              <a:schemeClr val="bg1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pPr algn="ctr"/>
            <a:endParaRPr lang="en-US" sz="2600">
              <a:solidFill>
                <a:schemeClr val="bg1"/>
              </a:solidFill>
            </a:endParaRPr>
          </a:p>
        </p:txBody>
      </p:sp>
      <p:sp>
        <p:nvSpPr>
          <p:cNvPr id="280007" name="Rectangle 455">
            <a:hlinkClick r:id="rId12" action="ppaction://hlinksldjump"/>
          </p:cNvPr>
          <p:cNvSpPr>
            <a:spLocks noChangeArrowheads="1"/>
          </p:cNvSpPr>
          <p:nvPr/>
        </p:nvSpPr>
        <p:spPr bwMode="auto">
          <a:xfrm>
            <a:off x="5649913" y="3713163"/>
            <a:ext cx="404812" cy="404812"/>
          </a:xfrm>
          <a:prstGeom prst="rect">
            <a:avLst/>
          </a:prstGeom>
          <a:solidFill>
            <a:srgbClr val="7030A0"/>
          </a:solidFill>
          <a:ln w="25400" cap="rnd">
            <a:solidFill>
              <a:schemeClr val="bg1"/>
            </a:solidFill>
            <a:prstDash val="sysDot"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cs-CZ" sz="2600" dirty="0" smtClean="0">
                <a:solidFill>
                  <a:schemeClr val="bg1"/>
                </a:solidFill>
                <a:latin typeface="Arial" charset="0"/>
              </a:rPr>
              <a:t>CH</a:t>
            </a:r>
            <a:endParaRPr lang="cs-CZ" sz="2600" dirty="0">
              <a:solidFill>
                <a:schemeClr val="bg1"/>
              </a:solidFill>
              <a:latin typeface="Arial" charset="0"/>
            </a:endParaRPr>
          </a:p>
        </p:txBody>
      </p:sp>
      <p:sp>
        <p:nvSpPr>
          <p:cNvPr id="280008" name="AutoShape 456"/>
          <p:cNvSpPr>
            <a:spLocks noChangeArrowheads="1"/>
          </p:cNvSpPr>
          <p:nvPr/>
        </p:nvSpPr>
        <p:spPr bwMode="auto">
          <a:xfrm rot="-5400000">
            <a:off x="4930776" y="4225925"/>
            <a:ext cx="1008062" cy="865187"/>
          </a:xfrm>
          <a:prstGeom prst="hexagon">
            <a:avLst>
              <a:gd name="adj" fmla="val 29128"/>
              <a:gd name="vf" fmla="val 115470"/>
            </a:avLst>
          </a:prstGeom>
          <a:solidFill>
            <a:srgbClr val="7030A0"/>
          </a:solidFill>
          <a:ln w="25400">
            <a:solidFill>
              <a:schemeClr val="bg1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pPr algn="ctr"/>
            <a:endParaRPr lang="en-US" sz="2600">
              <a:solidFill>
                <a:schemeClr val="bg1"/>
              </a:solidFill>
            </a:endParaRPr>
          </a:p>
        </p:txBody>
      </p:sp>
      <p:sp>
        <p:nvSpPr>
          <p:cNvPr id="280009" name="Rectangle 457">
            <a:hlinkClick r:id="rId13" action="ppaction://hlinksldjump"/>
          </p:cNvPr>
          <p:cNvSpPr>
            <a:spLocks noChangeArrowheads="1"/>
          </p:cNvSpPr>
          <p:nvPr/>
        </p:nvSpPr>
        <p:spPr bwMode="auto">
          <a:xfrm>
            <a:off x="5216525" y="4475163"/>
            <a:ext cx="404813" cy="404812"/>
          </a:xfrm>
          <a:prstGeom prst="rect">
            <a:avLst/>
          </a:prstGeom>
          <a:solidFill>
            <a:srgbClr val="7030A0"/>
          </a:solidFill>
          <a:ln w="25400" cap="rnd">
            <a:solidFill>
              <a:schemeClr val="bg1"/>
            </a:solidFill>
            <a:prstDash val="sysDot"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cs-CZ" sz="2600" dirty="0">
                <a:solidFill>
                  <a:schemeClr val="bg1"/>
                </a:solidFill>
                <a:latin typeface="Arial" charset="0"/>
              </a:rPr>
              <a:t>N</a:t>
            </a:r>
          </a:p>
        </p:txBody>
      </p:sp>
      <p:sp>
        <p:nvSpPr>
          <p:cNvPr id="280010" name="AutoShape 458"/>
          <p:cNvSpPr>
            <a:spLocks noChangeArrowheads="1"/>
          </p:cNvSpPr>
          <p:nvPr/>
        </p:nvSpPr>
        <p:spPr bwMode="auto">
          <a:xfrm rot="-5400000">
            <a:off x="4070350" y="4221163"/>
            <a:ext cx="1008063" cy="865187"/>
          </a:xfrm>
          <a:prstGeom prst="hexagon">
            <a:avLst>
              <a:gd name="adj" fmla="val 29128"/>
              <a:gd name="vf" fmla="val 115470"/>
            </a:avLst>
          </a:prstGeom>
          <a:solidFill>
            <a:srgbClr val="7030A0"/>
          </a:solidFill>
          <a:ln w="25400">
            <a:solidFill>
              <a:schemeClr val="bg1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pPr algn="ctr"/>
            <a:endParaRPr lang="en-US" sz="2600">
              <a:solidFill>
                <a:schemeClr val="bg1"/>
              </a:solidFill>
            </a:endParaRPr>
          </a:p>
        </p:txBody>
      </p:sp>
      <p:sp>
        <p:nvSpPr>
          <p:cNvPr id="280011" name="Rectangle 459">
            <a:hlinkClick r:id="rId14" action="ppaction://hlinksldjump"/>
          </p:cNvPr>
          <p:cNvSpPr>
            <a:spLocks noChangeArrowheads="1"/>
          </p:cNvSpPr>
          <p:nvPr/>
        </p:nvSpPr>
        <p:spPr bwMode="auto">
          <a:xfrm>
            <a:off x="4356100" y="4470400"/>
            <a:ext cx="404813" cy="404813"/>
          </a:xfrm>
          <a:prstGeom prst="rect">
            <a:avLst/>
          </a:prstGeom>
          <a:solidFill>
            <a:srgbClr val="7030A0"/>
          </a:solidFill>
          <a:ln w="25400" cap="rnd">
            <a:solidFill>
              <a:schemeClr val="bg1"/>
            </a:solidFill>
            <a:prstDash val="sysDot"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cs-CZ" sz="2600" dirty="0">
                <a:solidFill>
                  <a:schemeClr val="bg1"/>
                </a:solidFill>
                <a:latin typeface="Arial" charset="0"/>
              </a:rPr>
              <a:t>L</a:t>
            </a:r>
          </a:p>
        </p:txBody>
      </p:sp>
      <p:sp>
        <p:nvSpPr>
          <p:cNvPr id="280012" name="AutoShape 460"/>
          <p:cNvSpPr>
            <a:spLocks noChangeArrowheads="1"/>
          </p:cNvSpPr>
          <p:nvPr/>
        </p:nvSpPr>
        <p:spPr bwMode="auto">
          <a:xfrm rot="-5400000">
            <a:off x="3636962" y="4983163"/>
            <a:ext cx="1008063" cy="865188"/>
          </a:xfrm>
          <a:prstGeom prst="hexagon">
            <a:avLst>
              <a:gd name="adj" fmla="val 29128"/>
              <a:gd name="vf" fmla="val 115470"/>
            </a:avLst>
          </a:prstGeom>
          <a:solidFill>
            <a:srgbClr val="7030A0"/>
          </a:solidFill>
          <a:ln w="25400">
            <a:solidFill>
              <a:schemeClr val="bg1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pPr algn="ctr"/>
            <a:endParaRPr lang="en-US" sz="2600">
              <a:solidFill>
                <a:schemeClr val="bg1"/>
              </a:solidFill>
            </a:endParaRPr>
          </a:p>
        </p:txBody>
      </p:sp>
      <p:sp>
        <p:nvSpPr>
          <p:cNvPr id="280013" name="Rectangle 461">
            <a:hlinkClick r:id="rId15" action="ppaction://hlinksldjump"/>
          </p:cNvPr>
          <p:cNvSpPr>
            <a:spLocks noChangeArrowheads="1"/>
          </p:cNvSpPr>
          <p:nvPr/>
        </p:nvSpPr>
        <p:spPr bwMode="auto">
          <a:xfrm>
            <a:off x="3922713" y="5232400"/>
            <a:ext cx="404812" cy="404813"/>
          </a:xfrm>
          <a:prstGeom prst="rect">
            <a:avLst/>
          </a:prstGeom>
          <a:solidFill>
            <a:srgbClr val="7030A0"/>
          </a:solidFill>
          <a:ln w="25400" cap="rnd">
            <a:solidFill>
              <a:schemeClr val="bg1"/>
            </a:solidFill>
            <a:prstDash val="sysDot"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cs-CZ" sz="2600" dirty="0">
                <a:solidFill>
                  <a:schemeClr val="bg1"/>
                </a:solidFill>
                <a:latin typeface="Arial" charset="0"/>
              </a:rPr>
              <a:t>Š</a:t>
            </a:r>
          </a:p>
        </p:txBody>
      </p:sp>
      <p:sp>
        <p:nvSpPr>
          <p:cNvPr id="280014" name="AutoShape 462"/>
          <p:cNvSpPr>
            <a:spLocks noChangeArrowheads="1"/>
          </p:cNvSpPr>
          <p:nvPr/>
        </p:nvSpPr>
        <p:spPr bwMode="auto">
          <a:xfrm rot="-5400000">
            <a:off x="4500562" y="4976813"/>
            <a:ext cx="1008063" cy="865188"/>
          </a:xfrm>
          <a:prstGeom prst="hexagon">
            <a:avLst>
              <a:gd name="adj" fmla="val 29128"/>
              <a:gd name="vf" fmla="val 115470"/>
            </a:avLst>
          </a:prstGeom>
          <a:solidFill>
            <a:srgbClr val="7030A0"/>
          </a:solidFill>
          <a:ln w="25400">
            <a:solidFill>
              <a:schemeClr val="bg1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pPr algn="ctr"/>
            <a:endParaRPr lang="en-US" sz="2600">
              <a:solidFill>
                <a:schemeClr val="bg1"/>
              </a:solidFill>
            </a:endParaRPr>
          </a:p>
        </p:txBody>
      </p:sp>
      <p:sp>
        <p:nvSpPr>
          <p:cNvPr id="280015" name="Rectangle 463">
            <a:hlinkClick r:id="rId16" action="ppaction://hlinksldjump"/>
          </p:cNvPr>
          <p:cNvSpPr>
            <a:spLocks noChangeArrowheads="1"/>
          </p:cNvSpPr>
          <p:nvPr/>
        </p:nvSpPr>
        <p:spPr bwMode="auto">
          <a:xfrm>
            <a:off x="4786313" y="5226050"/>
            <a:ext cx="404812" cy="404813"/>
          </a:xfrm>
          <a:prstGeom prst="rect">
            <a:avLst/>
          </a:prstGeom>
          <a:solidFill>
            <a:srgbClr val="7030A0"/>
          </a:solidFill>
          <a:ln w="25400" cap="rnd">
            <a:solidFill>
              <a:schemeClr val="bg1"/>
            </a:solidFill>
            <a:prstDash val="sysDot"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cs-CZ" sz="2600" dirty="0">
                <a:solidFill>
                  <a:schemeClr val="bg1"/>
                </a:solidFill>
                <a:latin typeface="Arial" charset="0"/>
              </a:rPr>
              <a:t>T</a:t>
            </a:r>
          </a:p>
        </p:txBody>
      </p:sp>
      <p:sp>
        <p:nvSpPr>
          <p:cNvPr id="280016" name="AutoShape 464"/>
          <p:cNvSpPr>
            <a:spLocks noChangeArrowheads="1"/>
          </p:cNvSpPr>
          <p:nvPr/>
        </p:nvSpPr>
        <p:spPr bwMode="auto">
          <a:xfrm rot="-5400000">
            <a:off x="2341563" y="4225925"/>
            <a:ext cx="1008062" cy="865188"/>
          </a:xfrm>
          <a:prstGeom prst="hexagon">
            <a:avLst>
              <a:gd name="adj" fmla="val 29128"/>
              <a:gd name="vf" fmla="val 115470"/>
            </a:avLst>
          </a:prstGeom>
          <a:solidFill>
            <a:srgbClr val="7030A0"/>
          </a:solidFill>
          <a:ln w="25400">
            <a:solidFill>
              <a:schemeClr val="bg1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pPr algn="ctr"/>
            <a:endParaRPr lang="en-US" sz="2600">
              <a:solidFill>
                <a:schemeClr val="bg1"/>
              </a:solidFill>
            </a:endParaRPr>
          </a:p>
        </p:txBody>
      </p:sp>
      <p:sp>
        <p:nvSpPr>
          <p:cNvPr id="280017" name="Rectangle 465">
            <a:hlinkClick r:id="rId17" action="ppaction://hlinksldjump"/>
          </p:cNvPr>
          <p:cNvSpPr>
            <a:spLocks noChangeArrowheads="1"/>
          </p:cNvSpPr>
          <p:nvPr/>
        </p:nvSpPr>
        <p:spPr bwMode="auto">
          <a:xfrm>
            <a:off x="2627313" y="4475163"/>
            <a:ext cx="404812" cy="404812"/>
          </a:xfrm>
          <a:prstGeom prst="rect">
            <a:avLst/>
          </a:prstGeom>
          <a:solidFill>
            <a:srgbClr val="7030A0"/>
          </a:solidFill>
          <a:ln w="25400" cap="rnd">
            <a:solidFill>
              <a:schemeClr val="bg1"/>
            </a:solidFill>
            <a:prstDash val="sysDot"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cs-CZ" sz="2600" dirty="0">
                <a:solidFill>
                  <a:schemeClr val="bg1"/>
                </a:solidFill>
                <a:latin typeface="Arial" charset="0"/>
              </a:rPr>
              <a:t>J</a:t>
            </a:r>
          </a:p>
        </p:txBody>
      </p:sp>
      <p:sp>
        <p:nvSpPr>
          <p:cNvPr id="280018" name="AutoShape 466"/>
          <p:cNvSpPr>
            <a:spLocks noChangeArrowheads="1"/>
          </p:cNvSpPr>
          <p:nvPr/>
        </p:nvSpPr>
        <p:spPr bwMode="auto">
          <a:xfrm rot="-5400000">
            <a:off x="1908175" y="4983163"/>
            <a:ext cx="1008063" cy="865187"/>
          </a:xfrm>
          <a:prstGeom prst="hexagon">
            <a:avLst>
              <a:gd name="adj" fmla="val 29128"/>
              <a:gd name="vf" fmla="val 115470"/>
            </a:avLst>
          </a:prstGeom>
          <a:solidFill>
            <a:srgbClr val="7030A0"/>
          </a:solidFill>
          <a:ln w="25400">
            <a:solidFill>
              <a:schemeClr val="bg1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pPr algn="ctr"/>
            <a:endParaRPr lang="en-US" sz="2600">
              <a:solidFill>
                <a:schemeClr val="bg1"/>
              </a:solidFill>
            </a:endParaRPr>
          </a:p>
        </p:txBody>
      </p:sp>
      <p:sp>
        <p:nvSpPr>
          <p:cNvPr id="280019" name="Rectangle 467">
            <a:hlinkClick r:id="rId18" action="ppaction://hlinksldjump"/>
          </p:cNvPr>
          <p:cNvSpPr>
            <a:spLocks noChangeArrowheads="1"/>
          </p:cNvSpPr>
          <p:nvPr/>
        </p:nvSpPr>
        <p:spPr bwMode="auto">
          <a:xfrm>
            <a:off x="2193925" y="5232400"/>
            <a:ext cx="404813" cy="404813"/>
          </a:xfrm>
          <a:prstGeom prst="rect">
            <a:avLst/>
          </a:prstGeom>
          <a:solidFill>
            <a:srgbClr val="7030A0"/>
          </a:solidFill>
          <a:ln w="25400" cap="rnd">
            <a:solidFill>
              <a:schemeClr val="bg1"/>
            </a:solidFill>
            <a:prstDash val="sysDot"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cs-CZ" sz="2600" dirty="0">
                <a:solidFill>
                  <a:schemeClr val="bg1"/>
                </a:solidFill>
                <a:latin typeface="Arial" charset="0"/>
              </a:rPr>
              <a:t>P</a:t>
            </a:r>
          </a:p>
        </p:txBody>
      </p:sp>
      <p:sp>
        <p:nvSpPr>
          <p:cNvPr id="280020" name="AutoShape 468"/>
          <p:cNvSpPr>
            <a:spLocks noChangeArrowheads="1"/>
          </p:cNvSpPr>
          <p:nvPr/>
        </p:nvSpPr>
        <p:spPr bwMode="auto">
          <a:xfrm rot="-5400000">
            <a:off x="2771775" y="4976813"/>
            <a:ext cx="1008063" cy="865187"/>
          </a:xfrm>
          <a:prstGeom prst="hexagon">
            <a:avLst>
              <a:gd name="adj" fmla="val 29128"/>
              <a:gd name="vf" fmla="val 115470"/>
            </a:avLst>
          </a:prstGeom>
          <a:solidFill>
            <a:srgbClr val="7030A0"/>
          </a:solidFill>
          <a:ln w="25400">
            <a:solidFill>
              <a:schemeClr val="bg1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pPr algn="ctr"/>
            <a:endParaRPr lang="en-US" sz="2600">
              <a:solidFill>
                <a:schemeClr val="bg1"/>
              </a:solidFill>
            </a:endParaRPr>
          </a:p>
        </p:txBody>
      </p:sp>
      <p:sp>
        <p:nvSpPr>
          <p:cNvPr id="280021" name="Rectangle 469">
            <a:hlinkClick r:id="rId19" action="ppaction://hlinksldjump"/>
          </p:cNvPr>
          <p:cNvSpPr>
            <a:spLocks noChangeArrowheads="1"/>
          </p:cNvSpPr>
          <p:nvPr/>
        </p:nvSpPr>
        <p:spPr bwMode="auto">
          <a:xfrm>
            <a:off x="3057525" y="5226050"/>
            <a:ext cx="404813" cy="404813"/>
          </a:xfrm>
          <a:prstGeom prst="rect">
            <a:avLst/>
          </a:prstGeom>
          <a:solidFill>
            <a:srgbClr val="7030A0"/>
          </a:solidFill>
          <a:ln w="25400" cap="rnd">
            <a:solidFill>
              <a:schemeClr val="bg1"/>
            </a:solidFill>
            <a:prstDash val="sysDot"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cs-CZ" sz="2600" dirty="0" smtClean="0">
                <a:solidFill>
                  <a:schemeClr val="bg1"/>
                </a:solidFill>
                <a:latin typeface="Arial" charset="0"/>
              </a:rPr>
              <a:t>S</a:t>
            </a:r>
            <a:endParaRPr lang="cs-CZ" sz="2600" dirty="0">
              <a:solidFill>
                <a:schemeClr val="bg1"/>
              </a:solidFill>
              <a:latin typeface="Arial" charset="0"/>
            </a:endParaRPr>
          </a:p>
        </p:txBody>
      </p:sp>
      <p:sp>
        <p:nvSpPr>
          <p:cNvPr id="280022" name="AutoShape 470"/>
          <p:cNvSpPr>
            <a:spLocks noChangeArrowheads="1"/>
          </p:cNvSpPr>
          <p:nvPr/>
        </p:nvSpPr>
        <p:spPr bwMode="auto">
          <a:xfrm rot="-5400000">
            <a:off x="5364162" y="4976813"/>
            <a:ext cx="1008063" cy="865188"/>
          </a:xfrm>
          <a:prstGeom prst="hexagon">
            <a:avLst>
              <a:gd name="adj" fmla="val 29128"/>
              <a:gd name="vf" fmla="val 115470"/>
            </a:avLst>
          </a:prstGeom>
          <a:solidFill>
            <a:srgbClr val="7030A0"/>
          </a:solidFill>
          <a:ln w="25400">
            <a:solidFill>
              <a:schemeClr val="bg1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pPr algn="ctr"/>
            <a:endParaRPr lang="en-US" sz="2600">
              <a:solidFill>
                <a:schemeClr val="bg1"/>
              </a:solidFill>
            </a:endParaRPr>
          </a:p>
        </p:txBody>
      </p:sp>
      <p:sp>
        <p:nvSpPr>
          <p:cNvPr id="280023" name="Rectangle 471">
            <a:hlinkClick r:id="rId20" action="ppaction://hlinksldjump"/>
          </p:cNvPr>
          <p:cNvSpPr>
            <a:spLocks noChangeArrowheads="1"/>
          </p:cNvSpPr>
          <p:nvPr/>
        </p:nvSpPr>
        <p:spPr bwMode="auto">
          <a:xfrm>
            <a:off x="5649913" y="5226050"/>
            <a:ext cx="404812" cy="404813"/>
          </a:xfrm>
          <a:prstGeom prst="rect">
            <a:avLst/>
          </a:prstGeom>
          <a:solidFill>
            <a:srgbClr val="7030A0"/>
          </a:solidFill>
          <a:ln w="25400" cap="rnd">
            <a:solidFill>
              <a:schemeClr val="bg1"/>
            </a:solidFill>
            <a:prstDash val="sysDot"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cs-CZ" sz="2600" dirty="0">
                <a:solidFill>
                  <a:schemeClr val="bg1"/>
                </a:solidFill>
                <a:latin typeface="Arial" charset="0"/>
              </a:rPr>
              <a:t>V</a:t>
            </a:r>
          </a:p>
        </p:txBody>
      </p:sp>
      <p:sp>
        <p:nvSpPr>
          <p:cNvPr id="280024" name="AutoShape 472"/>
          <p:cNvSpPr>
            <a:spLocks noChangeArrowheads="1"/>
          </p:cNvSpPr>
          <p:nvPr/>
        </p:nvSpPr>
        <p:spPr bwMode="auto">
          <a:xfrm rot="-5400000">
            <a:off x="6227762" y="4970463"/>
            <a:ext cx="1008063" cy="865188"/>
          </a:xfrm>
          <a:prstGeom prst="hexagon">
            <a:avLst>
              <a:gd name="adj" fmla="val 29128"/>
              <a:gd name="vf" fmla="val 115470"/>
            </a:avLst>
          </a:prstGeom>
          <a:solidFill>
            <a:srgbClr val="7030A0"/>
          </a:solidFill>
          <a:ln w="25400">
            <a:solidFill>
              <a:schemeClr val="bg1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pPr algn="ctr"/>
            <a:endParaRPr lang="en-US" sz="2600">
              <a:solidFill>
                <a:schemeClr val="bg1"/>
              </a:solidFill>
            </a:endParaRPr>
          </a:p>
        </p:txBody>
      </p:sp>
      <p:sp>
        <p:nvSpPr>
          <p:cNvPr id="280025" name="Rectangle 473">
            <a:hlinkClick r:id="rId21" action="ppaction://hlinksldjump"/>
          </p:cNvPr>
          <p:cNvSpPr>
            <a:spLocks noChangeArrowheads="1"/>
          </p:cNvSpPr>
          <p:nvPr/>
        </p:nvSpPr>
        <p:spPr bwMode="auto">
          <a:xfrm>
            <a:off x="6513513" y="5219700"/>
            <a:ext cx="404812" cy="404813"/>
          </a:xfrm>
          <a:prstGeom prst="rect">
            <a:avLst/>
          </a:prstGeom>
          <a:solidFill>
            <a:srgbClr val="7030A0"/>
          </a:solidFill>
          <a:ln w="25400" cap="rnd">
            <a:solidFill>
              <a:schemeClr val="bg1"/>
            </a:solidFill>
            <a:prstDash val="sysDot"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cs-CZ" sz="2600" dirty="0">
                <a:solidFill>
                  <a:schemeClr val="bg1"/>
                </a:solidFill>
                <a:latin typeface="Arial" charset="0"/>
              </a:rPr>
              <a:t>Ž</a:t>
            </a:r>
          </a:p>
        </p:txBody>
      </p:sp>
      <p:sp>
        <p:nvSpPr>
          <p:cNvPr id="280026" name="AutoShape 474"/>
          <p:cNvSpPr>
            <a:spLocks noChangeArrowheads="1"/>
          </p:cNvSpPr>
          <p:nvPr/>
        </p:nvSpPr>
        <p:spPr bwMode="auto">
          <a:xfrm rot="-5400000">
            <a:off x="5795963" y="4232275"/>
            <a:ext cx="1008062" cy="865188"/>
          </a:xfrm>
          <a:prstGeom prst="hexagon">
            <a:avLst>
              <a:gd name="adj" fmla="val 29128"/>
              <a:gd name="vf" fmla="val 115470"/>
            </a:avLst>
          </a:prstGeom>
          <a:solidFill>
            <a:srgbClr val="7030A0"/>
          </a:solidFill>
          <a:ln w="25400">
            <a:solidFill>
              <a:schemeClr val="bg1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pPr algn="ctr"/>
            <a:endParaRPr lang="en-US" sz="2600">
              <a:solidFill>
                <a:schemeClr val="bg1"/>
              </a:solidFill>
            </a:endParaRPr>
          </a:p>
        </p:txBody>
      </p:sp>
      <p:sp>
        <p:nvSpPr>
          <p:cNvPr id="280027" name="Rectangle 475">
            <a:hlinkClick r:id="rId22" action="ppaction://hlinksldjump"/>
          </p:cNvPr>
          <p:cNvSpPr>
            <a:spLocks noChangeArrowheads="1"/>
          </p:cNvSpPr>
          <p:nvPr/>
        </p:nvSpPr>
        <p:spPr bwMode="auto">
          <a:xfrm>
            <a:off x="6081713" y="4481513"/>
            <a:ext cx="404812" cy="404812"/>
          </a:xfrm>
          <a:prstGeom prst="rect">
            <a:avLst/>
          </a:prstGeom>
          <a:solidFill>
            <a:srgbClr val="7030A0"/>
          </a:solidFill>
          <a:ln w="25400" cap="rnd">
            <a:solidFill>
              <a:schemeClr val="bg1"/>
            </a:solidFill>
            <a:prstDash val="sysDot"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cs-CZ" sz="2600" dirty="0" smtClean="0">
                <a:solidFill>
                  <a:schemeClr val="bg1"/>
                </a:solidFill>
                <a:latin typeface="Arial" charset="0"/>
              </a:rPr>
              <a:t>O</a:t>
            </a:r>
            <a:endParaRPr lang="cs-CZ" sz="2600" dirty="0">
              <a:solidFill>
                <a:schemeClr val="bg1"/>
              </a:solidFill>
              <a:latin typeface="Arial" charset="0"/>
            </a:endParaRPr>
          </a:p>
        </p:txBody>
      </p:sp>
      <p:sp>
        <p:nvSpPr>
          <p:cNvPr id="45" name="AutoShape 333"/>
          <p:cNvSpPr>
            <a:spLocks noChangeArrowheads="1"/>
          </p:cNvSpPr>
          <p:nvPr/>
        </p:nvSpPr>
        <p:spPr bwMode="auto">
          <a:xfrm rot="-5400000">
            <a:off x="972171" y="1196181"/>
            <a:ext cx="1008062" cy="865188"/>
          </a:xfrm>
          <a:prstGeom prst="hexagon">
            <a:avLst>
              <a:gd name="adj" fmla="val 29128"/>
              <a:gd name="vf" fmla="val 115470"/>
            </a:avLst>
          </a:prstGeom>
          <a:solidFill>
            <a:srgbClr val="FF0000"/>
          </a:solidFill>
          <a:ln w="25400">
            <a:solidFill>
              <a:schemeClr val="bg1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pPr algn="ctr"/>
            <a:endParaRPr lang="en-US" sz="2600">
              <a:solidFill>
                <a:schemeClr val="bg1"/>
              </a:solidFill>
            </a:endParaRPr>
          </a:p>
        </p:txBody>
      </p:sp>
      <p:sp>
        <p:nvSpPr>
          <p:cNvPr id="46" name="AutoShape 333"/>
          <p:cNvSpPr>
            <a:spLocks noChangeArrowheads="1"/>
          </p:cNvSpPr>
          <p:nvPr/>
        </p:nvSpPr>
        <p:spPr bwMode="auto">
          <a:xfrm rot="-5400000">
            <a:off x="7164859" y="1268189"/>
            <a:ext cx="1008062" cy="865188"/>
          </a:xfrm>
          <a:prstGeom prst="hexagon">
            <a:avLst>
              <a:gd name="adj" fmla="val 29128"/>
              <a:gd name="vf" fmla="val 115470"/>
            </a:avLst>
          </a:prstGeom>
          <a:solidFill>
            <a:srgbClr val="00B0F0"/>
          </a:solidFill>
          <a:ln w="25400">
            <a:solidFill>
              <a:schemeClr val="bg1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pPr algn="ctr"/>
            <a:endParaRPr lang="en-US" sz="260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2606760"/>
      </p:ext>
    </p:extLst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7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13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27988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9" dur="500" fill="hold"/>
                                        <p:tgtEl>
                                          <p:spTgt spid="27988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20" dur="500" fill="hold"/>
                                        <p:tgtEl>
                                          <p:spTgt spid="27988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1" dur="500" fill="hold"/>
                                        <p:tgtEl>
                                          <p:spTgt spid="27988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5" dur="500" fill="hold"/>
                                        <p:tgtEl>
                                          <p:spTgt spid="27988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6" dur="500" fill="hold"/>
                                        <p:tgtEl>
                                          <p:spTgt spid="27988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7" dur="500" fill="hold"/>
                                        <p:tgtEl>
                                          <p:spTgt spid="27988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1" dur="500" fill="hold"/>
                                        <p:tgtEl>
                                          <p:spTgt spid="27988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32" dur="500" fill="hold"/>
                                        <p:tgtEl>
                                          <p:spTgt spid="27988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" dur="500" fill="hold"/>
                                        <p:tgtEl>
                                          <p:spTgt spid="27988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9885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27988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8" dur="500" fill="hold"/>
                                        <p:tgtEl>
                                          <p:spTgt spid="27988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39" dur="500" fill="hold"/>
                                        <p:tgtEl>
                                          <p:spTgt spid="27988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0" dur="500" fill="hold"/>
                                        <p:tgtEl>
                                          <p:spTgt spid="27988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9886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27998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5" dur="500" fill="hold"/>
                                        <p:tgtEl>
                                          <p:spTgt spid="27998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46" dur="500" fill="hold"/>
                                        <p:tgtEl>
                                          <p:spTgt spid="27998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7" dur="500" fill="hold"/>
                                        <p:tgtEl>
                                          <p:spTgt spid="27998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1" dur="500" fill="hold"/>
                                        <p:tgtEl>
                                          <p:spTgt spid="27998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2" dur="500" fill="hold"/>
                                        <p:tgtEl>
                                          <p:spTgt spid="27998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3" dur="500" fill="hold"/>
                                        <p:tgtEl>
                                          <p:spTgt spid="27998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7" dur="500" fill="hold"/>
                                        <p:tgtEl>
                                          <p:spTgt spid="27998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58" dur="500" fill="hold"/>
                                        <p:tgtEl>
                                          <p:spTgt spid="27998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9" dur="500" fill="hold"/>
                                        <p:tgtEl>
                                          <p:spTgt spid="27998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9988"/>
                  </p:tgtEl>
                </p:cond>
              </p:nextCondLst>
            </p:seq>
            <p:seq concurrent="1" nextAc="seek">
              <p:cTn id="60" restart="whenNotActive" fill="hold" evtFilter="cancelBubble" nodeType="interactiveSeq">
                <p:stCondLst>
                  <p:cond evt="onClick" delay="0">
                    <p:tgtEl>
                      <p:spTgt spid="27999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1" fill="hold">
                      <p:stCondLst>
                        <p:cond delay="0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4" dur="500" fill="hold"/>
                                        <p:tgtEl>
                                          <p:spTgt spid="27999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65" dur="500" fill="hold"/>
                                        <p:tgtEl>
                                          <p:spTgt spid="27999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6" dur="500" fill="hold"/>
                                        <p:tgtEl>
                                          <p:spTgt spid="27999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0" dur="500" fill="hold"/>
                                        <p:tgtEl>
                                          <p:spTgt spid="27999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1" dur="500" fill="hold"/>
                                        <p:tgtEl>
                                          <p:spTgt spid="27999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2" dur="500" fill="hold"/>
                                        <p:tgtEl>
                                          <p:spTgt spid="27999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6" dur="500" fill="hold"/>
                                        <p:tgtEl>
                                          <p:spTgt spid="27999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77" dur="500" fill="hold"/>
                                        <p:tgtEl>
                                          <p:spTgt spid="27999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8" dur="500" fill="hold"/>
                                        <p:tgtEl>
                                          <p:spTgt spid="27999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9990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27999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3" dur="500" fill="hold"/>
                                        <p:tgtEl>
                                          <p:spTgt spid="27999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84" dur="500" fill="hold"/>
                                        <p:tgtEl>
                                          <p:spTgt spid="27999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5" dur="500" fill="hold"/>
                                        <p:tgtEl>
                                          <p:spTgt spid="27999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9991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27999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0" dur="500" fill="hold"/>
                                        <p:tgtEl>
                                          <p:spTgt spid="27999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91" dur="500" fill="hold"/>
                                        <p:tgtEl>
                                          <p:spTgt spid="27999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2" dur="500" fill="hold"/>
                                        <p:tgtEl>
                                          <p:spTgt spid="27999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6" dur="500" fill="hold"/>
                                        <p:tgtEl>
                                          <p:spTgt spid="27999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97" dur="500" fill="hold"/>
                                        <p:tgtEl>
                                          <p:spTgt spid="27999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8" dur="500" fill="hold"/>
                                        <p:tgtEl>
                                          <p:spTgt spid="27999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2" dur="500" fill="hold"/>
                                        <p:tgtEl>
                                          <p:spTgt spid="27999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103" dur="500" fill="hold"/>
                                        <p:tgtEl>
                                          <p:spTgt spid="27999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4" dur="500" fill="hold"/>
                                        <p:tgtEl>
                                          <p:spTgt spid="27999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9992"/>
                  </p:tgtEl>
                </p:cond>
              </p:nextCondLst>
            </p:seq>
            <p:seq concurrent="1" nextAc="seek">
              <p:cTn id="105" restart="whenNotActive" fill="hold" evtFilter="cancelBubble" nodeType="interactiveSeq">
                <p:stCondLst>
                  <p:cond evt="onClick" delay="0">
                    <p:tgtEl>
                      <p:spTgt spid="27999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6" fill="hold">
                      <p:stCondLst>
                        <p:cond delay="0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9" dur="500" fill="hold"/>
                                        <p:tgtEl>
                                          <p:spTgt spid="27999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110" dur="500" fill="hold"/>
                                        <p:tgtEl>
                                          <p:spTgt spid="27999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1" dur="500" fill="hold"/>
                                        <p:tgtEl>
                                          <p:spTgt spid="27999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9993"/>
                  </p:tgtEl>
                </p:cond>
              </p:nextCondLst>
            </p:seq>
            <p:seq concurrent="1" nextAc="seek">
              <p:cTn id="112" restart="whenNotActive" fill="hold" evtFilter="cancelBubble" nodeType="interactiveSeq">
                <p:stCondLst>
                  <p:cond evt="onClick" delay="0">
                    <p:tgtEl>
                      <p:spTgt spid="27999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3" fill="hold">
                      <p:stCondLst>
                        <p:cond delay="0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6" dur="500" fill="hold"/>
                                        <p:tgtEl>
                                          <p:spTgt spid="27999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117" dur="500" fill="hold"/>
                                        <p:tgtEl>
                                          <p:spTgt spid="27999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8" dur="500" fill="hold"/>
                                        <p:tgtEl>
                                          <p:spTgt spid="27999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2" dur="500" fill="hold"/>
                                        <p:tgtEl>
                                          <p:spTgt spid="27999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23" dur="500" fill="hold"/>
                                        <p:tgtEl>
                                          <p:spTgt spid="27999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4" dur="500" fill="hold"/>
                                        <p:tgtEl>
                                          <p:spTgt spid="27999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8" dur="500" fill="hold"/>
                                        <p:tgtEl>
                                          <p:spTgt spid="27998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129" dur="500" fill="hold"/>
                                        <p:tgtEl>
                                          <p:spTgt spid="27998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0" dur="500" fill="hold"/>
                                        <p:tgtEl>
                                          <p:spTgt spid="27998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4" dur="500" fill="hold"/>
                                        <p:tgtEl>
                                          <p:spTgt spid="27999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135" dur="500" fill="hold"/>
                                        <p:tgtEl>
                                          <p:spTgt spid="27999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6" dur="500" fill="hold"/>
                                        <p:tgtEl>
                                          <p:spTgt spid="27999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9994"/>
                  </p:tgtEl>
                </p:cond>
              </p:nextCondLst>
            </p:seq>
            <p:seq concurrent="1" nextAc="seek">
              <p:cTn id="137" restart="whenNotActive" fill="hold" evtFilter="cancelBubble" nodeType="interactiveSeq">
                <p:stCondLst>
                  <p:cond evt="onClick" delay="0">
                    <p:tgtEl>
                      <p:spTgt spid="27999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8" fill="hold">
                      <p:stCondLst>
                        <p:cond delay="0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41" dur="500" fill="hold"/>
                                        <p:tgtEl>
                                          <p:spTgt spid="27999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142" dur="500" fill="hold"/>
                                        <p:tgtEl>
                                          <p:spTgt spid="27999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3" dur="500" fill="hold"/>
                                        <p:tgtEl>
                                          <p:spTgt spid="27999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9995"/>
                  </p:tgtEl>
                </p:cond>
              </p:nextCondLst>
            </p:seq>
            <p:seq concurrent="1" nextAc="seek">
              <p:cTn id="144" restart="whenNotActive" fill="hold" evtFilter="cancelBubble" nodeType="interactiveSeq">
                <p:stCondLst>
                  <p:cond evt="onClick" delay="0">
                    <p:tgtEl>
                      <p:spTgt spid="27999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5" fill="hold">
                      <p:stCondLst>
                        <p:cond delay="0"/>
                      </p:stCondLst>
                      <p:childTnLst>
                        <p:par>
                          <p:cTn id="146" fill="hold">
                            <p:stCondLst>
                              <p:cond delay="0"/>
                            </p:stCondLst>
                            <p:childTnLst>
                              <p:par>
                                <p:cTn id="14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48" dur="500" fill="hold"/>
                                        <p:tgtEl>
                                          <p:spTgt spid="27999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149" dur="500" fill="hold"/>
                                        <p:tgtEl>
                                          <p:spTgt spid="27999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0" dur="500" fill="hold"/>
                                        <p:tgtEl>
                                          <p:spTgt spid="27999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1" fill="hold">
                      <p:stCondLst>
                        <p:cond delay="indefinite"/>
                      </p:stCondLst>
                      <p:childTnLst>
                        <p:par>
                          <p:cTn id="152" fill="hold">
                            <p:stCondLst>
                              <p:cond delay="0"/>
                            </p:stCondLst>
                            <p:childTnLst>
                              <p:par>
                                <p:cTn id="15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54" dur="500" fill="hold"/>
                                        <p:tgtEl>
                                          <p:spTgt spid="27999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55" dur="500" fill="hold"/>
                                        <p:tgtEl>
                                          <p:spTgt spid="27999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6" dur="500" fill="hold"/>
                                        <p:tgtEl>
                                          <p:spTgt spid="27999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7" fill="hold">
                      <p:stCondLst>
                        <p:cond delay="indefinite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60" dur="500" fill="hold"/>
                                        <p:tgtEl>
                                          <p:spTgt spid="27999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161" dur="500" fill="hold"/>
                                        <p:tgtEl>
                                          <p:spTgt spid="27999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2" dur="500" fill="hold"/>
                                        <p:tgtEl>
                                          <p:spTgt spid="27999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9996"/>
                  </p:tgtEl>
                </p:cond>
              </p:nextCondLst>
            </p:seq>
            <p:seq concurrent="1" nextAc="seek">
              <p:cTn id="163" restart="whenNotActive" fill="hold" evtFilter="cancelBubble" nodeType="interactiveSeq">
                <p:stCondLst>
                  <p:cond evt="onClick" delay="0">
                    <p:tgtEl>
                      <p:spTgt spid="27999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4" fill="hold">
                      <p:stCondLst>
                        <p:cond delay="0"/>
                      </p:stCondLst>
                      <p:childTnLst>
                        <p:par>
                          <p:cTn id="165" fill="hold">
                            <p:stCondLst>
                              <p:cond delay="0"/>
                            </p:stCondLst>
                            <p:childTnLst>
                              <p:par>
                                <p:cTn id="16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67" dur="500" fill="hold"/>
                                        <p:tgtEl>
                                          <p:spTgt spid="27999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168" dur="500" fill="hold"/>
                                        <p:tgtEl>
                                          <p:spTgt spid="27999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9" dur="500" fill="hold"/>
                                        <p:tgtEl>
                                          <p:spTgt spid="27999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9997"/>
                  </p:tgtEl>
                </p:cond>
              </p:nextCondLst>
            </p:seq>
            <p:seq concurrent="1" nextAc="seek">
              <p:cTn id="170" restart="whenNotActive" fill="hold" evtFilter="cancelBubble" nodeType="interactiveSeq">
                <p:stCondLst>
                  <p:cond evt="onClick" delay="0">
                    <p:tgtEl>
                      <p:spTgt spid="27999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1" fill="hold">
                      <p:stCondLst>
                        <p:cond delay="0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74" dur="500" fill="hold"/>
                                        <p:tgtEl>
                                          <p:spTgt spid="27999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175" dur="500" fill="hold"/>
                                        <p:tgtEl>
                                          <p:spTgt spid="27999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6" dur="500" fill="hold"/>
                                        <p:tgtEl>
                                          <p:spTgt spid="27999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7" fill="hold">
                      <p:stCondLst>
                        <p:cond delay="indefinite"/>
                      </p:stCondLst>
                      <p:childTnLst>
                        <p:par>
                          <p:cTn id="178" fill="hold">
                            <p:stCondLst>
                              <p:cond delay="0"/>
                            </p:stCondLst>
                            <p:childTnLst>
                              <p:par>
                                <p:cTn id="17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0" dur="500" fill="hold"/>
                                        <p:tgtEl>
                                          <p:spTgt spid="27999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81" dur="500" fill="hold"/>
                                        <p:tgtEl>
                                          <p:spTgt spid="27999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82" dur="500" fill="hold"/>
                                        <p:tgtEl>
                                          <p:spTgt spid="27999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3" fill="hold">
                      <p:stCondLst>
                        <p:cond delay="indefinite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6" dur="500" fill="hold"/>
                                        <p:tgtEl>
                                          <p:spTgt spid="27999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187" dur="500" fill="hold"/>
                                        <p:tgtEl>
                                          <p:spTgt spid="27999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88" dur="500" fill="hold"/>
                                        <p:tgtEl>
                                          <p:spTgt spid="27999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9998"/>
                  </p:tgtEl>
                </p:cond>
              </p:nextCondLst>
            </p:seq>
            <p:seq concurrent="1" nextAc="seek">
              <p:cTn id="189" restart="whenNotActive" fill="hold" evtFilter="cancelBubble" nodeType="interactiveSeq">
                <p:stCondLst>
                  <p:cond evt="onClick" delay="0">
                    <p:tgtEl>
                      <p:spTgt spid="27999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0" fill="hold">
                      <p:stCondLst>
                        <p:cond delay="0"/>
                      </p:stCondLst>
                      <p:childTnLst>
                        <p:par>
                          <p:cTn id="191" fill="hold">
                            <p:stCondLst>
                              <p:cond delay="0"/>
                            </p:stCondLst>
                            <p:childTnLst>
                              <p:par>
                                <p:cTn id="19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93" dur="500" fill="hold"/>
                                        <p:tgtEl>
                                          <p:spTgt spid="27999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194" dur="500" fill="hold"/>
                                        <p:tgtEl>
                                          <p:spTgt spid="27999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95" dur="500" fill="hold"/>
                                        <p:tgtEl>
                                          <p:spTgt spid="27999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9999"/>
                  </p:tgtEl>
                </p:cond>
              </p:nextCondLst>
            </p:seq>
            <p:seq concurrent="1" nextAc="seek">
              <p:cTn id="196" restart="whenNotActive" fill="hold" evtFilter="cancelBubble" nodeType="interactiveSeq">
                <p:stCondLst>
                  <p:cond evt="onClick" delay="0">
                    <p:tgtEl>
                      <p:spTgt spid="28000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7" fill="hold">
                      <p:stCondLst>
                        <p:cond delay="0"/>
                      </p:stCondLst>
                      <p:childTnLst>
                        <p:par>
                          <p:cTn id="198" fill="hold">
                            <p:stCondLst>
                              <p:cond delay="0"/>
                            </p:stCondLst>
                            <p:childTnLst>
                              <p:par>
                                <p:cTn id="19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0" dur="500" fill="hold"/>
                                        <p:tgtEl>
                                          <p:spTgt spid="28000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201" dur="500" fill="hold"/>
                                        <p:tgtEl>
                                          <p:spTgt spid="28000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2" dur="500" fill="hold"/>
                                        <p:tgtEl>
                                          <p:spTgt spid="28000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3" fill="hold">
                      <p:stCondLst>
                        <p:cond delay="indefinite"/>
                      </p:stCondLst>
                      <p:childTnLst>
                        <p:par>
                          <p:cTn id="204" fill="hold">
                            <p:stCondLst>
                              <p:cond delay="0"/>
                            </p:stCondLst>
                            <p:childTnLst>
                              <p:par>
                                <p:cTn id="20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6" dur="500" fill="hold"/>
                                        <p:tgtEl>
                                          <p:spTgt spid="28000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07" dur="500" fill="hold"/>
                                        <p:tgtEl>
                                          <p:spTgt spid="28000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8" dur="500" fill="hold"/>
                                        <p:tgtEl>
                                          <p:spTgt spid="28000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9" fill="hold">
                      <p:stCondLst>
                        <p:cond delay="indefinite"/>
                      </p:stCondLst>
                      <p:childTnLst>
                        <p:par>
                          <p:cTn id="210" fill="hold">
                            <p:stCondLst>
                              <p:cond delay="0"/>
                            </p:stCondLst>
                            <p:childTnLst>
                              <p:par>
                                <p:cTn id="21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12" dur="500" fill="hold"/>
                                        <p:tgtEl>
                                          <p:spTgt spid="28000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213" dur="500" fill="hold"/>
                                        <p:tgtEl>
                                          <p:spTgt spid="28000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14" dur="500" fill="hold"/>
                                        <p:tgtEl>
                                          <p:spTgt spid="28000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00"/>
                  </p:tgtEl>
                </p:cond>
              </p:nextCondLst>
            </p:seq>
            <p:seq concurrent="1" nextAc="seek">
              <p:cTn id="215" restart="whenNotActive" fill="hold" evtFilter="cancelBubble" nodeType="interactiveSeq">
                <p:stCondLst>
                  <p:cond evt="onClick" delay="0">
                    <p:tgtEl>
                      <p:spTgt spid="28000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6" fill="hold">
                      <p:stCondLst>
                        <p:cond delay="0"/>
                      </p:stCondLst>
                      <p:childTnLst>
                        <p:par>
                          <p:cTn id="217" fill="hold">
                            <p:stCondLst>
                              <p:cond delay="0"/>
                            </p:stCondLst>
                            <p:childTnLst>
                              <p:par>
                                <p:cTn id="21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19" dur="500" fill="hold"/>
                                        <p:tgtEl>
                                          <p:spTgt spid="28000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220" dur="500" fill="hold"/>
                                        <p:tgtEl>
                                          <p:spTgt spid="28000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1" dur="500" fill="hold"/>
                                        <p:tgtEl>
                                          <p:spTgt spid="28000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01"/>
                  </p:tgtEl>
                </p:cond>
              </p:nextCondLst>
            </p:seq>
            <p:seq concurrent="1" nextAc="seek">
              <p:cTn id="222" restart="whenNotActive" fill="hold" evtFilter="cancelBubble" nodeType="interactiveSeq">
                <p:stCondLst>
                  <p:cond evt="onClick" delay="0">
                    <p:tgtEl>
                      <p:spTgt spid="28000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3" fill="hold">
                      <p:stCondLst>
                        <p:cond delay="0"/>
                      </p:stCondLst>
                      <p:childTnLst>
                        <p:par>
                          <p:cTn id="224" fill="hold">
                            <p:stCondLst>
                              <p:cond delay="0"/>
                            </p:stCondLst>
                            <p:childTnLst>
                              <p:par>
                                <p:cTn id="22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26" dur="500" fill="hold"/>
                                        <p:tgtEl>
                                          <p:spTgt spid="28000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227" dur="500" fill="hold"/>
                                        <p:tgtEl>
                                          <p:spTgt spid="28000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8" dur="500" fill="hold"/>
                                        <p:tgtEl>
                                          <p:spTgt spid="28000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9" fill="hold">
                      <p:stCondLst>
                        <p:cond delay="indefinite"/>
                      </p:stCondLst>
                      <p:childTnLst>
                        <p:par>
                          <p:cTn id="230" fill="hold">
                            <p:stCondLst>
                              <p:cond delay="0"/>
                            </p:stCondLst>
                            <p:childTnLst>
                              <p:par>
                                <p:cTn id="23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32" dur="500" fill="hold"/>
                                        <p:tgtEl>
                                          <p:spTgt spid="28000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33" dur="500" fill="hold"/>
                                        <p:tgtEl>
                                          <p:spTgt spid="28000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34" dur="500" fill="hold"/>
                                        <p:tgtEl>
                                          <p:spTgt spid="28000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5" fill="hold">
                      <p:stCondLst>
                        <p:cond delay="indefinite"/>
                      </p:stCondLst>
                      <p:childTnLst>
                        <p:par>
                          <p:cTn id="236" fill="hold">
                            <p:stCondLst>
                              <p:cond delay="0"/>
                            </p:stCondLst>
                            <p:childTnLst>
                              <p:par>
                                <p:cTn id="23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38" dur="500" fill="hold"/>
                                        <p:tgtEl>
                                          <p:spTgt spid="28000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239" dur="500" fill="hold"/>
                                        <p:tgtEl>
                                          <p:spTgt spid="28000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40" dur="500" fill="hold"/>
                                        <p:tgtEl>
                                          <p:spTgt spid="28000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02"/>
                  </p:tgtEl>
                </p:cond>
              </p:nextCondLst>
            </p:seq>
            <p:seq concurrent="1" nextAc="seek">
              <p:cTn id="241" restart="whenNotActive" fill="hold" evtFilter="cancelBubble" nodeType="interactiveSeq">
                <p:stCondLst>
                  <p:cond evt="onClick" delay="0">
                    <p:tgtEl>
                      <p:spTgt spid="28000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2" fill="hold">
                      <p:stCondLst>
                        <p:cond delay="0"/>
                      </p:stCondLst>
                      <p:childTnLst>
                        <p:par>
                          <p:cTn id="243" fill="hold">
                            <p:stCondLst>
                              <p:cond delay="0"/>
                            </p:stCondLst>
                            <p:childTnLst>
                              <p:par>
                                <p:cTn id="24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45" dur="500" fill="hold"/>
                                        <p:tgtEl>
                                          <p:spTgt spid="28000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246" dur="500" fill="hold"/>
                                        <p:tgtEl>
                                          <p:spTgt spid="28000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47" dur="500" fill="hold"/>
                                        <p:tgtEl>
                                          <p:spTgt spid="28000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03"/>
                  </p:tgtEl>
                </p:cond>
              </p:nextCondLst>
            </p:seq>
            <p:seq concurrent="1" nextAc="seek">
              <p:cTn id="248" restart="whenNotActive" fill="hold" evtFilter="cancelBubble" nodeType="interactiveSeq">
                <p:stCondLst>
                  <p:cond evt="onClick" delay="0">
                    <p:tgtEl>
                      <p:spTgt spid="28000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9" fill="hold">
                      <p:stCondLst>
                        <p:cond delay="0"/>
                      </p:stCondLst>
                      <p:childTnLst>
                        <p:par>
                          <p:cTn id="250" fill="hold">
                            <p:stCondLst>
                              <p:cond delay="0"/>
                            </p:stCondLst>
                            <p:childTnLst>
                              <p:par>
                                <p:cTn id="25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52" dur="500" fill="hold"/>
                                        <p:tgtEl>
                                          <p:spTgt spid="28000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253" dur="500" fill="hold"/>
                                        <p:tgtEl>
                                          <p:spTgt spid="28000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54" dur="500" fill="hold"/>
                                        <p:tgtEl>
                                          <p:spTgt spid="28000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5" fill="hold">
                      <p:stCondLst>
                        <p:cond delay="indefinite"/>
                      </p:stCondLst>
                      <p:childTnLst>
                        <p:par>
                          <p:cTn id="256" fill="hold">
                            <p:stCondLst>
                              <p:cond delay="0"/>
                            </p:stCondLst>
                            <p:childTnLst>
                              <p:par>
                                <p:cTn id="25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58" dur="500" fill="hold"/>
                                        <p:tgtEl>
                                          <p:spTgt spid="28000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59" dur="500" fill="hold"/>
                                        <p:tgtEl>
                                          <p:spTgt spid="28000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60" dur="500" fill="hold"/>
                                        <p:tgtEl>
                                          <p:spTgt spid="28000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1" fill="hold">
                      <p:stCondLst>
                        <p:cond delay="indefinite"/>
                      </p:stCondLst>
                      <p:childTnLst>
                        <p:par>
                          <p:cTn id="262" fill="hold">
                            <p:stCondLst>
                              <p:cond delay="0"/>
                            </p:stCondLst>
                            <p:childTnLst>
                              <p:par>
                                <p:cTn id="26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64" dur="500" fill="hold"/>
                                        <p:tgtEl>
                                          <p:spTgt spid="28000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265" dur="500" fill="hold"/>
                                        <p:tgtEl>
                                          <p:spTgt spid="28000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66" dur="500" fill="hold"/>
                                        <p:tgtEl>
                                          <p:spTgt spid="28000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04"/>
                  </p:tgtEl>
                </p:cond>
              </p:nextCondLst>
            </p:seq>
            <p:seq concurrent="1" nextAc="seek">
              <p:cTn id="267" restart="whenNotActive" fill="hold" evtFilter="cancelBubble" nodeType="interactiveSeq">
                <p:stCondLst>
                  <p:cond evt="onClick" delay="0">
                    <p:tgtEl>
                      <p:spTgt spid="28000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8" fill="hold">
                      <p:stCondLst>
                        <p:cond delay="0"/>
                      </p:stCondLst>
                      <p:childTnLst>
                        <p:par>
                          <p:cTn id="269" fill="hold">
                            <p:stCondLst>
                              <p:cond delay="0"/>
                            </p:stCondLst>
                            <p:childTnLst>
                              <p:par>
                                <p:cTn id="27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71" dur="500" fill="hold"/>
                                        <p:tgtEl>
                                          <p:spTgt spid="28000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272" dur="500" fill="hold"/>
                                        <p:tgtEl>
                                          <p:spTgt spid="28000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73" dur="500" fill="hold"/>
                                        <p:tgtEl>
                                          <p:spTgt spid="28000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05"/>
                  </p:tgtEl>
                </p:cond>
              </p:nextCondLst>
            </p:seq>
            <p:seq concurrent="1" nextAc="seek">
              <p:cTn id="274" restart="whenNotActive" fill="hold" evtFilter="cancelBubble" nodeType="interactiveSeq">
                <p:stCondLst>
                  <p:cond evt="onClick" delay="0">
                    <p:tgtEl>
                      <p:spTgt spid="28000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5" fill="hold">
                      <p:stCondLst>
                        <p:cond delay="0"/>
                      </p:stCondLst>
                      <p:childTnLst>
                        <p:par>
                          <p:cTn id="276" fill="hold">
                            <p:stCondLst>
                              <p:cond delay="0"/>
                            </p:stCondLst>
                            <p:childTnLst>
                              <p:par>
                                <p:cTn id="27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78" dur="500" fill="hold"/>
                                        <p:tgtEl>
                                          <p:spTgt spid="28000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279" dur="500" fill="hold"/>
                                        <p:tgtEl>
                                          <p:spTgt spid="28000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0" dur="500" fill="hold"/>
                                        <p:tgtEl>
                                          <p:spTgt spid="28000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1" fill="hold">
                      <p:stCondLst>
                        <p:cond delay="indefinite"/>
                      </p:stCondLst>
                      <p:childTnLst>
                        <p:par>
                          <p:cTn id="282" fill="hold">
                            <p:stCondLst>
                              <p:cond delay="0"/>
                            </p:stCondLst>
                            <p:childTnLst>
                              <p:par>
                                <p:cTn id="28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84" dur="500" fill="hold"/>
                                        <p:tgtEl>
                                          <p:spTgt spid="28000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85" dur="500" fill="hold"/>
                                        <p:tgtEl>
                                          <p:spTgt spid="28000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6" dur="500" fill="hold"/>
                                        <p:tgtEl>
                                          <p:spTgt spid="28000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7" fill="hold">
                      <p:stCondLst>
                        <p:cond delay="indefinite"/>
                      </p:stCondLst>
                      <p:childTnLst>
                        <p:par>
                          <p:cTn id="288" fill="hold">
                            <p:stCondLst>
                              <p:cond delay="0"/>
                            </p:stCondLst>
                            <p:childTnLst>
                              <p:par>
                                <p:cTn id="28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90" dur="500" fill="hold"/>
                                        <p:tgtEl>
                                          <p:spTgt spid="28000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291" dur="500" fill="hold"/>
                                        <p:tgtEl>
                                          <p:spTgt spid="28000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2" dur="500" fill="hold"/>
                                        <p:tgtEl>
                                          <p:spTgt spid="28000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06"/>
                  </p:tgtEl>
                </p:cond>
              </p:nextCondLst>
            </p:seq>
            <p:seq concurrent="1" nextAc="seek">
              <p:cTn id="293" restart="whenNotActive" fill="hold" evtFilter="cancelBubble" nodeType="interactiveSeq">
                <p:stCondLst>
                  <p:cond evt="onClick" delay="0">
                    <p:tgtEl>
                      <p:spTgt spid="28000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4" fill="hold">
                      <p:stCondLst>
                        <p:cond delay="0"/>
                      </p:stCondLst>
                      <p:childTnLst>
                        <p:par>
                          <p:cTn id="295" fill="hold">
                            <p:stCondLst>
                              <p:cond delay="0"/>
                            </p:stCondLst>
                            <p:childTnLst>
                              <p:par>
                                <p:cTn id="29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97" dur="500" fill="hold"/>
                                        <p:tgtEl>
                                          <p:spTgt spid="28000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298" dur="500" fill="hold"/>
                                        <p:tgtEl>
                                          <p:spTgt spid="28000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9" dur="500" fill="hold"/>
                                        <p:tgtEl>
                                          <p:spTgt spid="28000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07"/>
                  </p:tgtEl>
                </p:cond>
              </p:nextCondLst>
            </p:seq>
            <p:seq concurrent="1" nextAc="seek">
              <p:cTn id="300" restart="whenNotActive" fill="hold" evtFilter="cancelBubble" nodeType="interactiveSeq">
                <p:stCondLst>
                  <p:cond evt="onClick" delay="0">
                    <p:tgtEl>
                      <p:spTgt spid="28000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1" fill="hold">
                      <p:stCondLst>
                        <p:cond delay="0"/>
                      </p:stCondLst>
                      <p:childTnLst>
                        <p:par>
                          <p:cTn id="302" fill="hold">
                            <p:stCondLst>
                              <p:cond delay="0"/>
                            </p:stCondLst>
                            <p:childTnLst>
                              <p:par>
                                <p:cTn id="30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04" dur="500" fill="hold"/>
                                        <p:tgtEl>
                                          <p:spTgt spid="28000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305" dur="500" fill="hold"/>
                                        <p:tgtEl>
                                          <p:spTgt spid="28000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06" dur="500" fill="hold"/>
                                        <p:tgtEl>
                                          <p:spTgt spid="28000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7" fill="hold">
                      <p:stCondLst>
                        <p:cond delay="indefinite"/>
                      </p:stCondLst>
                      <p:childTnLst>
                        <p:par>
                          <p:cTn id="308" fill="hold">
                            <p:stCondLst>
                              <p:cond delay="0"/>
                            </p:stCondLst>
                            <p:childTnLst>
                              <p:par>
                                <p:cTn id="30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10" dur="500" fill="hold"/>
                                        <p:tgtEl>
                                          <p:spTgt spid="28000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11" dur="500" fill="hold"/>
                                        <p:tgtEl>
                                          <p:spTgt spid="28000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12" dur="500" fill="hold"/>
                                        <p:tgtEl>
                                          <p:spTgt spid="28000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3" fill="hold">
                      <p:stCondLst>
                        <p:cond delay="indefinite"/>
                      </p:stCondLst>
                      <p:childTnLst>
                        <p:par>
                          <p:cTn id="314" fill="hold">
                            <p:stCondLst>
                              <p:cond delay="0"/>
                            </p:stCondLst>
                            <p:childTnLst>
                              <p:par>
                                <p:cTn id="31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16" dur="500" fill="hold"/>
                                        <p:tgtEl>
                                          <p:spTgt spid="28000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317" dur="500" fill="hold"/>
                                        <p:tgtEl>
                                          <p:spTgt spid="28000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18" dur="500" fill="hold"/>
                                        <p:tgtEl>
                                          <p:spTgt spid="28000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08"/>
                  </p:tgtEl>
                </p:cond>
              </p:nextCondLst>
            </p:seq>
            <p:seq concurrent="1" nextAc="seek">
              <p:cTn id="319" restart="whenNotActive" fill="hold" evtFilter="cancelBubble" nodeType="interactiveSeq">
                <p:stCondLst>
                  <p:cond evt="onClick" delay="0">
                    <p:tgtEl>
                      <p:spTgt spid="28000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0" fill="hold">
                      <p:stCondLst>
                        <p:cond delay="0"/>
                      </p:stCondLst>
                      <p:childTnLst>
                        <p:par>
                          <p:cTn id="321" fill="hold">
                            <p:stCondLst>
                              <p:cond delay="0"/>
                            </p:stCondLst>
                            <p:childTnLst>
                              <p:par>
                                <p:cTn id="32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23" dur="500" fill="hold"/>
                                        <p:tgtEl>
                                          <p:spTgt spid="28000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324" dur="500" fill="hold"/>
                                        <p:tgtEl>
                                          <p:spTgt spid="28000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25" dur="500" fill="hold"/>
                                        <p:tgtEl>
                                          <p:spTgt spid="28000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09"/>
                  </p:tgtEl>
                </p:cond>
              </p:nextCondLst>
            </p:seq>
            <p:seq concurrent="1" nextAc="seek">
              <p:cTn id="326" restart="whenNotActive" fill="hold" evtFilter="cancelBubble" nodeType="interactiveSeq">
                <p:stCondLst>
                  <p:cond evt="onClick" delay="0">
                    <p:tgtEl>
                      <p:spTgt spid="2800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7" fill="hold">
                      <p:stCondLst>
                        <p:cond delay="0"/>
                      </p:stCondLst>
                      <p:childTnLst>
                        <p:par>
                          <p:cTn id="328" fill="hold">
                            <p:stCondLst>
                              <p:cond delay="0"/>
                            </p:stCondLst>
                            <p:childTnLst>
                              <p:par>
                                <p:cTn id="32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30" dur="500" fill="hold"/>
                                        <p:tgtEl>
                                          <p:spTgt spid="2800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331" dur="500" fill="hold"/>
                                        <p:tgtEl>
                                          <p:spTgt spid="2800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2" dur="500" fill="hold"/>
                                        <p:tgtEl>
                                          <p:spTgt spid="2800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3" fill="hold">
                      <p:stCondLst>
                        <p:cond delay="indefinite"/>
                      </p:stCondLst>
                      <p:childTnLst>
                        <p:par>
                          <p:cTn id="334" fill="hold">
                            <p:stCondLst>
                              <p:cond delay="0"/>
                            </p:stCondLst>
                            <p:childTnLst>
                              <p:par>
                                <p:cTn id="33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36" dur="500" fill="hold"/>
                                        <p:tgtEl>
                                          <p:spTgt spid="2800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37" dur="500" fill="hold"/>
                                        <p:tgtEl>
                                          <p:spTgt spid="2800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8" dur="500" fill="hold"/>
                                        <p:tgtEl>
                                          <p:spTgt spid="2800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9" fill="hold">
                      <p:stCondLst>
                        <p:cond delay="indefinite"/>
                      </p:stCondLst>
                      <p:childTnLst>
                        <p:par>
                          <p:cTn id="340" fill="hold">
                            <p:stCondLst>
                              <p:cond delay="0"/>
                            </p:stCondLst>
                            <p:childTnLst>
                              <p:par>
                                <p:cTn id="34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42" dur="500" fill="hold"/>
                                        <p:tgtEl>
                                          <p:spTgt spid="2800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343" dur="500" fill="hold"/>
                                        <p:tgtEl>
                                          <p:spTgt spid="2800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44" dur="500" fill="hold"/>
                                        <p:tgtEl>
                                          <p:spTgt spid="2800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10"/>
                  </p:tgtEl>
                </p:cond>
              </p:nextCondLst>
            </p:seq>
            <p:seq concurrent="1" nextAc="seek">
              <p:cTn id="345" restart="whenNotActive" fill="hold" evtFilter="cancelBubble" nodeType="interactiveSeq">
                <p:stCondLst>
                  <p:cond evt="onClick" delay="0">
                    <p:tgtEl>
                      <p:spTgt spid="2800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6" fill="hold">
                      <p:stCondLst>
                        <p:cond delay="0"/>
                      </p:stCondLst>
                      <p:childTnLst>
                        <p:par>
                          <p:cTn id="347" fill="hold">
                            <p:stCondLst>
                              <p:cond delay="0"/>
                            </p:stCondLst>
                            <p:childTnLst>
                              <p:par>
                                <p:cTn id="34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49" dur="500" fill="hold"/>
                                        <p:tgtEl>
                                          <p:spTgt spid="2800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350" dur="500" fill="hold"/>
                                        <p:tgtEl>
                                          <p:spTgt spid="2800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51" dur="500" fill="hold"/>
                                        <p:tgtEl>
                                          <p:spTgt spid="2800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11"/>
                  </p:tgtEl>
                </p:cond>
              </p:nextCondLst>
            </p:seq>
            <p:seq concurrent="1" nextAc="seek">
              <p:cTn id="352" restart="whenNotActive" fill="hold" evtFilter="cancelBubble" nodeType="interactiveSeq">
                <p:stCondLst>
                  <p:cond evt="onClick" delay="0">
                    <p:tgtEl>
                      <p:spTgt spid="2800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3" fill="hold">
                      <p:stCondLst>
                        <p:cond delay="0"/>
                      </p:stCondLst>
                      <p:childTnLst>
                        <p:par>
                          <p:cTn id="354" fill="hold">
                            <p:stCondLst>
                              <p:cond delay="0"/>
                            </p:stCondLst>
                            <p:childTnLst>
                              <p:par>
                                <p:cTn id="35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56" dur="500" fill="hold"/>
                                        <p:tgtEl>
                                          <p:spTgt spid="2800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357" dur="500" fill="hold"/>
                                        <p:tgtEl>
                                          <p:spTgt spid="2800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58" dur="500" fill="hold"/>
                                        <p:tgtEl>
                                          <p:spTgt spid="2800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9" fill="hold">
                      <p:stCondLst>
                        <p:cond delay="indefinite"/>
                      </p:stCondLst>
                      <p:childTnLst>
                        <p:par>
                          <p:cTn id="360" fill="hold">
                            <p:stCondLst>
                              <p:cond delay="0"/>
                            </p:stCondLst>
                            <p:childTnLst>
                              <p:par>
                                <p:cTn id="36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62" dur="500" fill="hold"/>
                                        <p:tgtEl>
                                          <p:spTgt spid="2800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63" dur="500" fill="hold"/>
                                        <p:tgtEl>
                                          <p:spTgt spid="2800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4" dur="500" fill="hold"/>
                                        <p:tgtEl>
                                          <p:spTgt spid="2800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5" fill="hold">
                      <p:stCondLst>
                        <p:cond delay="indefinite"/>
                      </p:stCondLst>
                      <p:childTnLst>
                        <p:par>
                          <p:cTn id="366" fill="hold">
                            <p:stCondLst>
                              <p:cond delay="0"/>
                            </p:stCondLst>
                            <p:childTnLst>
                              <p:par>
                                <p:cTn id="36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68" dur="500" fill="hold"/>
                                        <p:tgtEl>
                                          <p:spTgt spid="2800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369" dur="500" fill="hold"/>
                                        <p:tgtEl>
                                          <p:spTgt spid="2800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70" dur="500" fill="hold"/>
                                        <p:tgtEl>
                                          <p:spTgt spid="2800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12"/>
                  </p:tgtEl>
                </p:cond>
              </p:nextCondLst>
            </p:seq>
            <p:seq concurrent="1" nextAc="seek">
              <p:cTn id="371" restart="whenNotActive" fill="hold" evtFilter="cancelBubble" nodeType="interactiveSeq">
                <p:stCondLst>
                  <p:cond evt="onClick" delay="0">
                    <p:tgtEl>
                      <p:spTgt spid="2800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2" fill="hold">
                      <p:stCondLst>
                        <p:cond delay="0"/>
                      </p:stCondLst>
                      <p:childTnLst>
                        <p:par>
                          <p:cTn id="373" fill="hold">
                            <p:stCondLst>
                              <p:cond delay="0"/>
                            </p:stCondLst>
                            <p:childTnLst>
                              <p:par>
                                <p:cTn id="37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75" dur="500" fill="hold"/>
                                        <p:tgtEl>
                                          <p:spTgt spid="2800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376" dur="500" fill="hold"/>
                                        <p:tgtEl>
                                          <p:spTgt spid="2800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77" dur="500" fill="hold"/>
                                        <p:tgtEl>
                                          <p:spTgt spid="2800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13"/>
                  </p:tgtEl>
                </p:cond>
              </p:nextCondLst>
            </p:seq>
            <p:seq concurrent="1" nextAc="seek">
              <p:cTn id="378" restart="whenNotActive" fill="hold" evtFilter="cancelBubble" nodeType="interactiveSeq">
                <p:stCondLst>
                  <p:cond evt="onClick" delay="0">
                    <p:tgtEl>
                      <p:spTgt spid="2800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9" fill="hold">
                      <p:stCondLst>
                        <p:cond delay="0"/>
                      </p:stCondLst>
                      <p:childTnLst>
                        <p:par>
                          <p:cTn id="380" fill="hold">
                            <p:stCondLst>
                              <p:cond delay="0"/>
                            </p:stCondLst>
                            <p:childTnLst>
                              <p:par>
                                <p:cTn id="38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82" dur="500" fill="hold"/>
                                        <p:tgtEl>
                                          <p:spTgt spid="2800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383" dur="500" fill="hold"/>
                                        <p:tgtEl>
                                          <p:spTgt spid="2800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84" dur="500" fill="hold"/>
                                        <p:tgtEl>
                                          <p:spTgt spid="2800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5" fill="hold">
                      <p:stCondLst>
                        <p:cond delay="indefinite"/>
                      </p:stCondLst>
                      <p:childTnLst>
                        <p:par>
                          <p:cTn id="386" fill="hold">
                            <p:stCondLst>
                              <p:cond delay="0"/>
                            </p:stCondLst>
                            <p:childTnLst>
                              <p:par>
                                <p:cTn id="38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88" dur="500" fill="hold"/>
                                        <p:tgtEl>
                                          <p:spTgt spid="2800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89" dur="500" fill="hold"/>
                                        <p:tgtEl>
                                          <p:spTgt spid="2800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90" dur="500" fill="hold"/>
                                        <p:tgtEl>
                                          <p:spTgt spid="2800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1" fill="hold">
                      <p:stCondLst>
                        <p:cond delay="indefinite"/>
                      </p:stCondLst>
                      <p:childTnLst>
                        <p:par>
                          <p:cTn id="392" fill="hold">
                            <p:stCondLst>
                              <p:cond delay="0"/>
                            </p:stCondLst>
                            <p:childTnLst>
                              <p:par>
                                <p:cTn id="39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94" dur="500" fill="hold"/>
                                        <p:tgtEl>
                                          <p:spTgt spid="2800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395" dur="500" fill="hold"/>
                                        <p:tgtEl>
                                          <p:spTgt spid="2800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96" dur="500" fill="hold"/>
                                        <p:tgtEl>
                                          <p:spTgt spid="2800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14"/>
                  </p:tgtEl>
                </p:cond>
              </p:nextCondLst>
            </p:seq>
            <p:seq concurrent="1" nextAc="seek">
              <p:cTn id="397" restart="whenNotActive" fill="hold" evtFilter="cancelBubble" nodeType="interactiveSeq">
                <p:stCondLst>
                  <p:cond evt="onClick" delay="0">
                    <p:tgtEl>
                      <p:spTgt spid="2800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8" fill="hold">
                      <p:stCondLst>
                        <p:cond delay="0"/>
                      </p:stCondLst>
                      <p:childTnLst>
                        <p:par>
                          <p:cTn id="399" fill="hold">
                            <p:stCondLst>
                              <p:cond delay="0"/>
                            </p:stCondLst>
                            <p:childTnLst>
                              <p:par>
                                <p:cTn id="40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01" dur="500" fill="hold"/>
                                        <p:tgtEl>
                                          <p:spTgt spid="2800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402" dur="500" fill="hold"/>
                                        <p:tgtEl>
                                          <p:spTgt spid="2800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03" dur="500" fill="hold"/>
                                        <p:tgtEl>
                                          <p:spTgt spid="2800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15"/>
                  </p:tgtEl>
                </p:cond>
              </p:nextCondLst>
            </p:seq>
            <p:seq concurrent="1" nextAc="seek">
              <p:cTn id="404" restart="whenNotActive" fill="hold" evtFilter="cancelBubble" nodeType="interactiveSeq">
                <p:stCondLst>
                  <p:cond evt="onClick" delay="0">
                    <p:tgtEl>
                      <p:spTgt spid="2800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5" fill="hold">
                      <p:stCondLst>
                        <p:cond delay="0"/>
                      </p:stCondLst>
                      <p:childTnLst>
                        <p:par>
                          <p:cTn id="406" fill="hold">
                            <p:stCondLst>
                              <p:cond delay="0"/>
                            </p:stCondLst>
                            <p:childTnLst>
                              <p:par>
                                <p:cTn id="40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08" dur="500" fill="hold"/>
                                        <p:tgtEl>
                                          <p:spTgt spid="2800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409" dur="500" fill="hold"/>
                                        <p:tgtEl>
                                          <p:spTgt spid="2800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10" dur="500" fill="hold"/>
                                        <p:tgtEl>
                                          <p:spTgt spid="2800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1" fill="hold">
                      <p:stCondLst>
                        <p:cond delay="indefinite"/>
                      </p:stCondLst>
                      <p:childTnLst>
                        <p:par>
                          <p:cTn id="412" fill="hold">
                            <p:stCondLst>
                              <p:cond delay="0"/>
                            </p:stCondLst>
                            <p:childTnLst>
                              <p:par>
                                <p:cTn id="41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14" dur="500" fill="hold"/>
                                        <p:tgtEl>
                                          <p:spTgt spid="2800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15" dur="500" fill="hold"/>
                                        <p:tgtEl>
                                          <p:spTgt spid="2800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16" dur="500" fill="hold"/>
                                        <p:tgtEl>
                                          <p:spTgt spid="2800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7" fill="hold">
                      <p:stCondLst>
                        <p:cond delay="indefinite"/>
                      </p:stCondLst>
                      <p:childTnLst>
                        <p:par>
                          <p:cTn id="418" fill="hold">
                            <p:stCondLst>
                              <p:cond delay="0"/>
                            </p:stCondLst>
                            <p:childTnLst>
                              <p:par>
                                <p:cTn id="4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20" dur="500" fill="hold"/>
                                        <p:tgtEl>
                                          <p:spTgt spid="2800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421" dur="500" fill="hold"/>
                                        <p:tgtEl>
                                          <p:spTgt spid="2800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22" dur="500" fill="hold"/>
                                        <p:tgtEl>
                                          <p:spTgt spid="2800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16"/>
                  </p:tgtEl>
                </p:cond>
              </p:nextCondLst>
            </p:seq>
            <p:seq concurrent="1" nextAc="seek">
              <p:cTn id="423" restart="whenNotActive" fill="hold" evtFilter="cancelBubble" nodeType="interactiveSeq">
                <p:stCondLst>
                  <p:cond evt="onClick" delay="0">
                    <p:tgtEl>
                      <p:spTgt spid="2800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4" fill="hold">
                      <p:stCondLst>
                        <p:cond delay="0"/>
                      </p:stCondLst>
                      <p:childTnLst>
                        <p:par>
                          <p:cTn id="425" fill="hold">
                            <p:stCondLst>
                              <p:cond delay="0"/>
                            </p:stCondLst>
                            <p:childTnLst>
                              <p:par>
                                <p:cTn id="42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27" dur="500" fill="hold"/>
                                        <p:tgtEl>
                                          <p:spTgt spid="2800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428" dur="500" fill="hold"/>
                                        <p:tgtEl>
                                          <p:spTgt spid="2800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29" dur="500" fill="hold"/>
                                        <p:tgtEl>
                                          <p:spTgt spid="2800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17"/>
                  </p:tgtEl>
                </p:cond>
              </p:nextCondLst>
            </p:seq>
            <p:seq concurrent="1" nextAc="seek">
              <p:cTn id="430" restart="whenNotActive" fill="hold" evtFilter="cancelBubble" nodeType="interactiveSeq">
                <p:stCondLst>
                  <p:cond evt="onClick" delay="0">
                    <p:tgtEl>
                      <p:spTgt spid="2800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1" fill="hold">
                      <p:stCondLst>
                        <p:cond delay="0"/>
                      </p:stCondLst>
                      <p:childTnLst>
                        <p:par>
                          <p:cTn id="432" fill="hold">
                            <p:stCondLst>
                              <p:cond delay="0"/>
                            </p:stCondLst>
                            <p:childTnLst>
                              <p:par>
                                <p:cTn id="43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34" dur="500" fill="hold"/>
                                        <p:tgtEl>
                                          <p:spTgt spid="2800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435" dur="500" fill="hold"/>
                                        <p:tgtEl>
                                          <p:spTgt spid="2800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36" dur="500" fill="hold"/>
                                        <p:tgtEl>
                                          <p:spTgt spid="2800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7" fill="hold">
                      <p:stCondLst>
                        <p:cond delay="indefinite"/>
                      </p:stCondLst>
                      <p:childTnLst>
                        <p:par>
                          <p:cTn id="438" fill="hold">
                            <p:stCondLst>
                              <p:cond delay="0"/>
                            </p:stCondLst>
                            <p:childTnLst>
                              <p:par>
                                <p:cTn id="43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40" dur="500" fill="hold"/>
                                        <p:tgtEl>
                                          <p:spTgt spid="2800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41" dur="500" fill="hold"/>
                                        <p:tgtEl>
                                          <p:spTgt spid="2800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42" dur="500" fill="hold"/>
                                        <p:tgtEl>
                                          <p:spTgt spid="2800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3" fill="hold">
                      <p:stCondLst>
                        <p:cond delay="indefinite"/>
                      </p:stCondLst>
                      <p:childTnLst>
                        <p:par>
                          <p:cTn id="444" fill="hold">
                            <p:stCondLst>
                              <p:cond delay="0"/>
                            </p:stCondLst>
                            <p:childTnLst>
                              <p:par>
                                <p:cTn id="44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46" dur="500" fill="hold"/>
                                        <p:tgtEl>
                                          <p:spTgt spid="2800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447" dur="500" fill="hold"/>
                                        <p:tgtEl>
                                          <p:spTgt spid="2800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48" dur="500" fill="hold"/>
                                        <p:tgtEl>
                                          <p:spTgt spid="2800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18"/>
                  </p:tgtEl>
                </p:cond>
              </p:nextCondLst>
            </p:seq>
            <p:seq concurrent="1" nextAc="seek">
              <p:cTn id="449" restart="whenNotActive" fill="hold" evtFilter="cancelBubble" nodeType="interactiveSeq">
                <p:stCondLst>
                  <p:cond evt="onClick" delay="0">
                    <p:tgtEl>
                      <p:spTgt spid="2800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0" fill="hold">
                      <p:stCondLst>
                        <p:cond delay="0"/>
                      </p:stCondLst>
                      <p:childTnLst>
                        <p:par>
                          <p:cTn id="451" fill="hold">
                            <p:stCondLst>
                              <p:cond delay="0"/>
                            </p:stCondLst>
                            <p:childTnLst>
                              <p:par>
                                <p:cTn id="45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53" dur="500" fill="hold"/>
                                        <p:tgtEl>
                                          <p:spTgt spid="2800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454" dur="500" fill="hold"/>
                                        <p:tgtEl>
                                          <p:spTgt spid="2800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55" dur="500" fill="hold"/>
                                        <p:tgtEl>
                                          <p:spTgt spid="2800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19"/>
                  </p:tgtEl>
                </p:cond>
              </p:nextCondLst>
            </p:seq>
            <p:seq concurrent="1" nextAc="seek">
              <p:cTn id="456" restart="whenNotActive" fill="hold" evtFilter="cancelBubble" nodeType="interactiveSeq">
                <p:stCondLst>
                  <p:cond evt="onClick" delay="0">
                    <p:tgtEl>
                      <p:spTgt spid="2800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7" fill="hold">
                      <p:stCondLst>
                        <p:cond delay="0"/>
                      </p:stCondLst>
                      <p:childTnLst>
                        <p:par>
                          <p:cTn id="458" fill="hold">
                            <p:stCondLst>
                              <p:cond delay="0"/>
                            </p:stCondLst>
                            <p:childTnLst>
                              <p:par>
                                <p:cTn id="45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60" dur="500" fill="hold"/>
                                        <p:tgtEl>
                                          <p:spTgt spid="2800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461" dur="500" fill="hold"/>
                                        <p:tgtEl>
                                          <p:spTgt spid="2800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62" dur="500" fill="hold"/>
                                        <p:tgtEl>
                                          <p:spTgt spid="2800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3" fill="hold">
                      <p:stCondLst>
                        <p:cond delay="indefinite"/>
                      </p:stCondLst>
                      <p:childTnLst>
                        <p:par>
                          <p:cTn id="464" fill="hold">
                            <p:stCondLst>
                              <p:cond delay="0"/>
                            </p:stCondLst>
                            <p:childTnLst>
                              <p:par>
                                <p:cTn id="46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66" dur="500" fill="hold"/>
                                        <p:tgtEl>
                                          <p:spTgt spid="2800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67" dur="500" fill="hold"/>
                                        <p:tgtEl>
                                          <p:spTgt spid="2800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68" dur="500" fill="hold"/>
                                        <p:tgtEl>
                                          <p:spTgt spid="2800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9" fill="hold">
                      <p:stCondLst>
                        <p:cond delay="indefinite"/>
                      </p:stCondLst>
                      <p:childTnLst>
                        <p:par>
                          <p:cTn id="470" fill="hold">
                            <p:stCondLst>
                              <p:cond delay="0"/>
                            </p:stCondLst>
                            <p:childTnLst>
                              <p:par>
                                <p:cTn id="47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72" dur="500" fill="hold"/>
                                        <p:tgtEl>
                                          <p:spTgt spid="2800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473" dur="500" fill="hold"/>
                                        <p:tgtEl>
                                          <p:spTgt spid="2800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74" dur="500" fill="hold"/>
                                        <p:tgtEl>
                                          <p:spTgt spid="2800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20"/>
                  </p:tgtEl>
                </p:cond>
              </p:nextCondLst>
            </p:seq>
            <p:seq concurrent="1" nextAc="seek">
              <p:cTn id="475" restart="whenNotActive" fill="hold" evtFilter="cancelBubble" nodeType="interactiveSeq">
                <p:stCondLst>
                  <p:cond evt="onClick" delay="0">
                    <p:tgtEl>
                      <p:spTgt spid="2800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6" fill="hold">
                      <p:stCondLst>
                        <p:cond delay="0"/>
                      </p:stCondLst>
                      <p:childTnLst>
                        <p:par>
                          <p:cTn id="477" fill="hold">
                            <p:stCondLst>
                              <p:cond delay="0"/>
                            </p:stCondLst>
                            <p:childTnLst>
                              <p:par>
                                <p:cTn id="47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79" dur="500" fill="hold"/>
                                        <p:tgtEl>
                                          <p:spTgt spid="2800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480" dur="500" fill="hold"/>
                                        <p:tgtEl>
                                          <p:spTgt spid="2800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81" dur="500" fill="hold"/>
                                        <p:tgtEl>
                                          <p:spTgt spid="2800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21"/>
                  </p:tgtEl>
                </p:cond>
              </p:nextCondLst>
            </p:seq>
            <p:seq concurrent="1" nextAc="seek">
              <p:cTn id="482" restart="whenNotActive" fill="hold" evtFilter="cancelBubble" nodeType="interactiveSeq">
                <p:stCondLst>
                  <p:cond evt="onClick" delay="0">
                    <p:tgtEl>
                      <p:spTgt spid="2800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3" fill="hold">
                      <p:stCondLst>
                        <p:cond delay="0"/>
                      </p:stCondLst>
                      <p:childTnLst>
                        <p:par>
                          <p:cTn id="484" fill="hold">
                            <p:stCondLst>
                              <p:cond delay="0"/>
                            </p:stCondLst>
                            <p:childTnLst>
                              <p:par>
                                <p:cTn id="48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86" dur="500" fill="hold"/>
                                        <p:tgtEl>
                                          <p:spTgt spid="2800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487" dur="500" fill="hold"/>
                                        <p:tgtEl>
                                          <p:spTgt spid="2800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88" dur="500" fill="hold"/>
                                        <p:tgtEl>
                                          <p:spTgt spid="28002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9" fill="hold">
                      <p:stCondLst>
                        <p:cond delay="indefinite"/>
                      </p:stCondLst>
                      <p:childTnLst>
                        <p:par>
                          <p:cTn id="490" fill="hold">
                            <p:stCondLst>
                              <p:cond delay="0"/>
                            </p:stCondLst>
                            <p:childTnLst>
                              <p:par>
                                <p:cTn id="49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92" dur="500" fill="hold"/>
                                        <p:tgtEl>
                                          <p:spTgt spid="2800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93" dur="500" fill="hold"/>
                                        <p:tgtEl>
                                          <p:spTgt spid="2800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94" dur="500" fill="hold"/>
                                        <p:tgtEl>
                                          <p:spTgt spid="28002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5" fill="hold">
                      <p:stCondLst>
                        <p:cond delay="indefinite"/>
                      </p:stCondLst>
                      <p:childTnLst>
                        <p:par>
                          <p:cTn id="496" fill="hold">
                            <p:stCondLst>
                              <p:cond delay="0"/>
                            </p:stCondLst>
                            <p:childTnLst>
                              <p:par>
                                <p:cTn id="49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98" dur="500" fill="hold"/>
                                        <p:tgtEl>
                                          <p:spTgt spid="2800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499" dur="500" fill="hold"/>
                                        <p:tgtEl>
                                          <p:spTgt spid="2800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00" dur="500" fill="hold"/>
                                        <p:tgtEl>
                                          <p:spTgt spid="28002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22"/>
                  </p:tgtEl>
                </p:cond>
              </p:nextCondLst>
            </p:seq>
            <p:seq concurrent="1" nextAc="seek">
              <p:cTn id="501" restart="whenNotActive" fill="hold" evtFilter="cancelBubble" nodeType="interactiveSeq">
                <p:stCondLst>
                  <p:cond evt="onClick" delay="0">
                    <p:tgtEl>
                      <p:spTgt spid="2800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2" fill="hold">
                      <p:stCondLst>
                        <p:cond delay="0"/>
                      </p:stCondLst>
                      <p:childTnLst>
                        <p:par>
                          <p:cTn id="503" fill="hold">
                            <p:stCondLst>
                              <p:cond delay="0"/>
                            </p:stCondLst>
                            <p:childTnLst>
                              <p:par>
                                <p:cTn id="50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05" dur="500" fill="hold"/>
                                        <p:tgtEl>
                                          <p:spTgt spid="2800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506" dur="500" fill="hold"/>
                                        <p:tgtEl>
                                          <p:spTgt spid="2800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07" dur="500" fill="hold"/>
                                        <p:tgtEl>
                                          <p:spTgt spid="28002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23"/>
                  </p:tgtEl>
                </p:cond>
              </p:nextCondLst>
            </p:seq>
            <p:seq concurrent="1" nextAc="seek">
              <p:cTn id="508" restart="whenNotActive" fill="hold" evtFilter="cancelBubble" nodeType="interactiveSeq">
                <p:stCondLst>
                  <p:cond evt="onClick" delay="0">
                    <p:tgtEl>
                      <p:spTgt spid="2800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9" fill="hold">
                      <p:stCondLst>
                        <p:cond delay="0"/>
                      </p:stCondLst>
                      <p:childTnLst>
                        <p:par>
                          <p:cTn id="510" fill="hold">
                            <p:stCondLst>
                              <p:cond delay="0"/>
                            </p:stCondLst>
                            <p:childTnLst>
                              <p:par>
                                <p:cTn id="51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12" dur="500" fill="hold"/>
                                        <p:tgtEl>
                                          <p:spTgt spid="2800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513" dur="500" fill="hold"/>
                                        <p:tgtEl>
                                          <p:spTgt spid="2800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14" dur="500" fill="hold"/>
                                        <p:tgtEl>
                                          <p:spTgt spid="2800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5" fill="hold">
                      <p:stCondLst>
                        <p:cond delay="indefinite"/>
                      </p:stCondLst>
                      <p:childTnLst>
                        <p:par>
                          <p:cTn id="516" fill="hold">
                            <p:stCondLst>
                              <p:cond delay="0"/>
                            </p:stCondLst>
                            <p:childTnLst>
                              <p:par>
                                <p:cTn id="51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18" dur="500" fill="hold"/>
                                        <p:tgtEl>
                                          <p:spTgt spid="2800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19" dur="500" fill="hold"/>
                                        <p:tgtEl>
                                          <p:spTgt spid="2800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20" dur="500" fill="hold"/>
                                        <p:tgtEl>
                                          <p:spTgt spid="2800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1" fill="hold">
                      <p:stCondLst>
                        <p:cond delay="indefinite"/>
                      </p:stCondLst>
                      <p:childTnLst>
                        <p:par>
                          <p:cTn id="522" fill="hold">
                            <p:stCondLst>
                              <p:cond delay="0"/>
                            </p:stCondLst>
                            <p:childTnLst>
                              <p:par>
                                <p:cTn id="52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24" dur="500" fill="hold"/>
                                        <p:tgtEl>
                                          <p:spTgt spid="2800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525" dur="500" fill="hold"/>
                                        <p:tgtEl>
                                          <p:spTgt spid="2800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26" dur="500" fill="hold"/>
                                        <p:tgtEl>
                                          <p:spTgt spid="2800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24"/>
                  </p:tgtEl>
                </p:cond>
              </p:nextCondLst>
            </p:seq>
            <p:seq concurrent="1" nextAc="seek">
              <p:cTn id="527" restart="whenNotActive" fill="hold" evtFilter="cancelBubble" nodeType="interactiveSeq">
                <p:stCondLst>
                  <p:cond evt="onClick" delay="0">
                    <p:tgtEl>
                      <p:spTgt spid="2800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8" fill="hold">
                      <p:stCondLst>
                        <p:cond delay="0"/>
                      </p:stCondLst>
                      <p:childTnLst>
                        <p:par>
                          <p:cTn id="529" fill="hold">
                            <p:stCondLst>
                              <p:cond delay="0"/>
                            </p:stCondLst>
                            <p:childTnLst>
                              <p:par>
                                <p:cTn id="53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31" dur="500" fill="hold"/>
                                        <p:tgtEl>
                                          <p:spTgt spid="2800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532" dur="500" fill="hold"/>
                                        <p:tgtEl>
                                          <p:spTgt spid="2800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33" dur="500" fill="hold"/>
                                        <p:tgtEl>
                                          <p:spTgt spid="2800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25"/>
                  </p:tgtEl>
                </p:cond>
              </p:nextCondLst>
            </p:seq>
            <p:seq concurrent="1" nextAc="seek">
              <p:cTn id="534" restart="whenNotActive" fill="hold" evtFilter="cancelBubble" nodeType="interactiveSeq">
                <p:stCondLst>
                  <p:cond evt="onClick" delay="0">
                    <p:tgtEl>
                      <p:spTgt spid="280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5" fill="hold">
                      <p:stCondLst>
                        <p:cond delay="0"/>
                      </p:stCondLst>
                      <p:childTnLst>
                        <p:par>
                          <p:cTn id="536" fill="hold">
                            <p:stCondLst>
                              <p:cond delay="0"/>
                            </p:stCondLst>
                            <p:childTnLst>
                              <p:par>
                                <p:cTn id="53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38" dur="500" fill="hold"/>
                                        <p:tgtEl>
                                          <p:spTgt spid="2800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539" dur="500" fill="hold"/>
                                        <p:tgtEl>
                                          <p:spTgt spid="2800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40" dur="500" fill="hold"/>
                                        <p:tgtEl>
                                          <p:spTgt spid="28002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1" fill="hold">
                      <p:stCondLst>
                        <p:cond delay="indefinite"/>
                      </p:stCondLst>
                      <p:childTnLst>
                        <p:par>
                          <p:cTn id="542" fill="hold">
                            <p:stCondLst>
                              <p:cond delay="0"/>
                            </p:stCondLst>
                            <p:childTnLst>
                              <p:par>
                                <p:cTn id="54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44" dur="500" fill="hold"/>
                                        <p:tgtEl>
                                          <p:spTgt spid="2800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45" dur="500" fill="hold"/>
                                        <p:tgtEl>
                                          <p:spTgt spid="2800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46" dur="500" fill="hold"/>
                                        <p:tgtEl>
                                          <p:spTgt spid="28002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7" fill="hold">
                      <p:stCondLst>
                        <p:cond delay="indefinite"/>
                      </p:stCondLst>
                      <p:childTnLst>
                        <p:par>
                          <p:cTn id="548" fill="hold">
                            <p:stCondLst>
                              <p:cond delay="0"/>
                            </p:stCondLst>
                            <p:childTnLst>
                              <p:par>
                                <p:cTn id="54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50" dur="500" fill="hold"/>
                                        <p:tgtEl>
                                          <p:spTgt spid="2800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551" dur="500" fill="hold"/>
                                        <p:tgtEl>
                                          <p:spTgt spid="2800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52" dur="500" fill="hold"/>
                                        <p:tgtEl>
                                          <p:spTgt spid="28002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26"/>
                  </p:tgtEl>
                </p:cond>
              </p:nextCondLst>
            </p:seq>
            <p:seq concurrent="1" nextAc="seek">
              <p:cTn id="553" restart="whenNotActive" fill="hold" evtFilter="cancelBubble" nodeType="interactiveSeq">
                <p:stCondLst>
                  <p:cond evt="onClick" delay="0">
                    <p:tgtEl>
                      <p:spTgt spid="280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4" fill="hold">
                      <p:stCondLst>
                        <p:cond delay="0"/>
                      </p:stCondLst>
                      <p:childTnLst>
                        <p:par>
                          <p:cTn id="555" fill="hold">
                            <p:stCondLst>
                              <p:cond delay="0"/>
                            </p:stCondLst>
                            <p:childTnLst>
                              <p:par>
                                <p:cTn id="55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57" dur="500" fill="hold"/>
                                        <p:tgtEl>
                                          <p:spTgt spid="2800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558" dur="500" fill="hold"/>
                                        <p:tgtEl>
                                          <p:spTgt spid="2800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59" dur="500" fill="hold"/>
                                        <p:tgtEl>
                                          <p:spTgt spid="28002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27"/>
                  </p:tgtEl>
                </p:cond>
              </p:nextCondLst>
            </p:seq>
            <p:seq concurrent="1" nextAc="seek">
              <p:cTn id="560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61" fill="hold">
                      <p:stCondLst>
                        <p:cond delay="0"/>
                      </p:stCondLst>
                      <p:childTnLst>
                        <p:par>
                          <p:cTn id="562" fill="hold">
                            <p:stCondLst>
                              <p:cond delay="0"/>
                            </p:stCondLst>
                            <p:childTnLst>
                              <p:par>
                                <p:cTn id="56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64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565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66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7" fill="hold">
                      <p:stCondLst>
                        <p:cond delay="indefinite"/>
                      </p:stCondLst>
                      <p:childTnLst>
                        <p:par>
                          <p:cTn id="568" fill="hold">
                            <p:stCondLst>
                              <p:cond delay="0"/>
                            </p:stCondLst>
                            <p:childTnLst>
                              <p:par>
                                <p:cTn id="56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70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71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72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3" fill="hold">
                      <p:stCondLst>
                        <p:cond delay="indefinite"/>
                      </p:stCondLst>
                      <p:childTnLst>
                        <p:par>
                          <p:cTn id="574" fill="hold">
                            <p:stCondLst>
                              <p:cond delay="0"/>
                            </p:stCondLst>
                            <p:childTnLst>
                              <p:par>
                                <p:cTn id="57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76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577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78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579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0" fill="hold">
                      <p:stCondLst>
                        <p:cond delay="0"/>
                      </p:stCondLst>
                      <p:childTnLst>
                        <p:par>
                          <p:cTn id="581" fill="hold">
                            <p:stCondLst>
                              <p:cond delay="0"/>
                            </p:stCondLst>
                            <p:childTnLst>
                              <p:par>
                                <p:cTn id="58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83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584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85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6" fill="hold">
                      <p:stCondLst>
                        <p:cond delay="indefinite"/>
                      </p:stCondLst>
                      <p:childTnLst>
                        <p:par>
                          <p:cTn id="587" fill="hold">
                            <p:stCondLst>
                              <p:cond delay="0"/>
                            </p:stCondLst>
                            <p:childTnLst>
                              <p:par>
                                <p:cTn id="58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89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90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91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2" fill="hold">
                      <p:stCondLst>
                        <p:cond delay="indefinite"/>
                      </p:stCondLst>
                      <p:childTnLst>
                        <p:par>
                          <p:cTn id="593" fill="hold">
                            <p:stCondLst>
                              <p:cond delay="0"/>
                            </p:stCondLst>
                            <p:childTnLst>
                              <p:par>
                                <p:cTn id="59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95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596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97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3" name="TextovéPole 2"/>
          <p:cNvSpPr txBox="1">
            <a:spLocks noChangeArrowheads="1"/>
          </p:cNvSpPr>
          <p:nvPr/>
        </p:nvSpPr>
        <p:spPr bwMode="auto">
          <a:xfrm>
            <a:off x="3708400" y="411163"/>
            <a:ext cx="1085554" cy="1569660"/>
          </a:xfrm>
          <a:prstGeom prst="rect">
            <a:avLst/>
          </a:prstGeom>
          <a:solidFill>
            <a:srgbClr val="7030A0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9600" dirty="0">
                <a:solidFill>
                  <a:schemeClr val="bg1"/>
                </a:solidFill>
                <a:latin typeface="Comic Sans MS" pitchFamily="66" charset="0"/>
              </a:rPr>
              <a:t>A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3516841" y="4581128"/>
            <a:ext cx="1468672" cy="707886"/>
          </a:xfrm>
          <a:prstGeom prst="rect">
            <a:avLst/>
          </a:prstGeom>
          <a:solidFill>
            <a:srgbClr val="7030A0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dirty="0" smtClean="0">
                <a:solidFill>
                  <a:schemeClr val="bg1"/>
                </a:solidFill>
                <a:latin typeface="Comic Sans MS" pitchFamily="66" charset="0"/>
              </a:rPr>
              <a:t>aorta</a:t>
            </a:r>
            <a:endParaRPr lang="cs-CZ" sz="4000" dirty="0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5125" name="TextovéPole 5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5148263" y="5913438"/>
            <a:ext cx="3368230" cy="523220"/>
          </a:xfrm>
          <a:prstGeom prst="rect">
            <a:avLst/>
          </a:prstGeom>
          <a:solidFill>
            <a:srgbClr val="7030A0"/>
          </a:solidFill>
          <a:ln w="9525">
            <a:solidFill>
              <a:schemeClr val="tx2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dirty="0">
                <a:solidFill>
                  <a:schemeClr val="bg1"/>
                </a:solidFill>
                <a:latin typeface="Comic Sans MS" pitchFamily="66" charset="0"/>
              </a:rPr>
              <a:t>ZPĚT na AZ kvíz </a:t>
            </a:r>
            <a:r>
              <a:rPr lang="cs-CZ" sz="2800" dirty="0">
                <a:solidFill>
                  <a:schemeClr val="bg1"/>
                </a:solidFill>
                <a:latin typeface="Comic Sans MS" pitchFamily="66" charset="0"/>
                <a:sym typeface="Wingdings" pitchFamily="2" charset="2"/>
              </a:rPr>
              <a:t></a:t>
            </a:r>
            <a:endParaRPr lang="cs-CZ" sz="2800" dirty="0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23528" y="2564904"/>
            <a:ext cx="840931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>
                <a:latin typeface="Comic Sans MS" pitchFamily="66" charset="0"/>
              </a:rPr>
              <a:t>Jak se jmenuje největší tepna v  našem těle?</a:t>
            </a:r>
            <a:endParaRPr lang="cs-CZ" sz="4000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480027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3" name="TextovéPole 2"/>
          <p:cNvSpPr txBox="1">
            <a:spLocks noChangeArrowheads="1"/>
          </p:cNvSpPr>
          <p:nvPr/>
        </p:nvSpPr>
        <p:spPr bwMode="auto">
          <a:xfrm>
            <a:off x="3708400" y="411163"/>
            <a:ext cx="960519" cy="1569660"/>
          </a:xfrm>
          <a:prstGeom prst="rect">
            <a:avLst/>
          </a:prstGeom>
          <a:solidFill>
            <a:srgbClr val="7030A0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9600" dirty="0" smtClean="0">
                <a:solidFill>
                  <a:schemeClr val="bg1"/>
                </a:solidFill>
                <a:latin typeface="Comic Sans MS" pitchFamily="66" charset="0"/>
              </a:rPr>
              <a:t>B</a:t>
            </a:r>
            <a:endParaRPr lang="cs-CZ" sz="9600" dirty="0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2915816" y="4581128"/>
            <a:ext cx="2961067" cy="707886"/>
          </a:xfrm>
          <a:prstGeom prst="rect">
            <a:avLst/>
          </a:prstGeom>
          <a:solidFill>
            <a:srgbClr val="7030A0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dirty="0" smtClean="0">
                <a:solidFill>
                  <a:schemeClr val="bg1"/>
                </a:solidFill>
                <a:latin typeface="Comic Sans MS" pitchFamily="66" charset="0"/>
              </a:rPr>
              <a:t>Bílé krvinky</a:t>
            </a:r>
            <a:endParaRPr lang="cs-CZ" sz="4000" dirty="0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23528" y="2564904"/>
            <a:ext cx="840931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>
                <a:latin typeface="Comic Sans MS" pitchFamily="66" charset="0"/>
              </a:rPr>
              <a:t>Jaké krevní buňky zajišťují obranu našeho těla?</a:t>
            </a:r>
            <a:endParaRPr lang="cs-CZ" sz="4000" dirty="0">
              <a:latin typeface="Comic Sans MS" pitchFamily="66" charset="0"/>
            </a:endParaRPr>
          </a:p>
        </p:txBody>
      </p:sp>
      <p:sp>
        <p:nvSpPr>
          <p:cNvPr id="8" name="TextovéPole 5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5148263" y="5913438"/>
            <a:ext cx="3368230" cy="523220"/>
          </a:xfrm>
          <a:prstGeom prst="rect">
            <a:avLst/>
          </a:prstGeom>
          <a:solidFill>
            <a:srgbClr val="7030A0"/>
          </a:solidFill>
          <a:ln w="9525">
            <a:solidFill>
              <a:schemeClr val="tx2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dirty="0">
                <a:solidFill>
                  <a:schemeClr val="bg1"/>
                </a:solidFill>
                <a:latin typeface="Comic Sans MS" pitchFamily="66" charset="0"/>
              </a:rPr>
              <a:t>ZPĚT na AZ kvíz </a:t>
            </a:r>
            <a:r>
              <a:rPr lang="cs-CZ" sz="2800" dirty="0">
                <a:solidFill>
                  <a:schemeClr val="bg1"/>
                </a:solidFill>
                <a:latin typeface="Comic Sans MS" pitchFamily="66" charset="0"/>
                <a:sym typeface="Wingdings" pitchFamily="2" charset="2"/>
              </a:rPr>
              <a:t></a:t>
            </a:r>
            <a:endParaRPr lang="cs-CZ" sz="2800" dirty="0">
              <a:solidFill>
                <a:schemeClr val="bg1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095022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TextovéPole 2"/>
          <p:cNvSpPr txBox="1">
            <a:spLocks noChangeArrowheads="1"/>
          </p:cNvSpPr>
          <p:nvPr/>
        </p:nvSpPr>
        <p:spPr bwMode="auto">
          <a:xfrm>
            <a:off x="3708400" y="411163"/>
            <a:ext cx="926857" cy="1569660"/>
          </a:xfrm>
          <a:prstGeom prst="rect">
            <a:avLst/>
          </a:prstGeom>
          <a:solidFill>
            <a:srgbClr val="7030A0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9600" dirty="0" smtClean="0">
                <a:solidFill>
                  <a:schemeClr val="bg1"/>
                </a:solidFill>
                <a:latin typeface="Comic Sans MS" pitchFamily="66" charset="0"/>
              </a:rPr>
              <a:t>C</a:t>
            </a:r>
            <a:endParaRPr lang="cs-CZ" sz="9600" dirty="0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3346121" y="4653136"/>
            <a:ext cx="1651414" cy="707886"/>
          </a:xfrm>
          <a:prstGeom prst="rect">
            <a:avLst/>
          </a:prstGeom>
          <a:solidFill>
            <a:srgbClr val="7030A0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dirty="0" smtClean="0">
                <a:solidFill>
                  <a:schemeClr val="bg1"/>
                </a:solidFill>
                <a:latin typeface="Comic Sans MS" pitchFamily="66" charset="0"/>
              </a:rPr>
              <a:t>cípaté</a:t>
            </a:r>
            <a:endParaRPr lang="cs-CZ" sz="4000" dirty="0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899592" y="2708920"/>
            <a:ext cx="7348343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>
                <a:latin typeface="Comic Sans MS" pitchFamily="66" charset="0"/>
              </a:rPr>
              <a:t>Jaké chlopně se nachází mezi síněmi a komorami?</a:t>
            </a:r>
            <a:endParaRPr lang="cs-CZ" sz="4000" dirty="0">
              <a:latin typeface="Comic Sans MS" pitchFamily="66" charset="0"/>
            </a:endParaRPr>
          </a:p>
        </p:txBody>
      </p:sp>
      <p:sp>
        <p:nvSpPr>
          <p:cNvPr id="6" name="TextovéPole 5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5148263" y="5913438"/>
            <a:ext cx="3368230" cy="523220"/>
          </a:xfrm>
          <a:prstGeom prst="rect">
            <a:avLst/>
          </a:prstGeom>
          <a:solidFill>
            <a:srgbClr val="7030A0"/>
          </a:solidFill>
          <a:ln w="9525">
            <a:solidFill>
              <a:schemeClr val="tx2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dirty="0">
                <a:solidFill>
                  <a:schemeClr val="bg1"/>
                </a:solidFill>
                <a:latin typeface="Comic Sans MS" pitchFamily="66" charset="0"/>
              </a:rPr>
              <a:t>ZPĚT na AZ kvíz </a:t>
            </a:r>
            <a:r>
              <a:rPr lang="cs-CZ" sz="2800" dirty="0">
                <a:solidFill>
                  <a:schemeClr val="bg1"/>
                </a:solidFill>
                <a:latin typeface="Comic Sans MS" pitchFamily="66" charset="0"/>
                <a:sym typeface="Wingdings" pitchFamily="2" charset="2"/>
              </a:rPr>
              <a:t></a:t>
            </a:r>
            <a:endParaRPr lang="cs-CZ" sz="2800" dirty="0">
              <a:solidFill>
                <a:schemeClr val="bg1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844250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3" name="TextovéPole 2"/>
          <p:cNvSpPr txBox="1">
            <a:spLocks noChangeArrowheads="1"/>
          </p:cNvSpPr>
          <p:nvPr/>
        </p:nvSpPr>
        <p:spPr bwMode="auto">
          <a:xfrm>
            <a:off x="3708400" y="411163"/>
            <a:ext cx="926857" cy="1569660"/>
          </a:xfrm>
          <a:prstGeom prst="rect">
            <a:avLst/>
          </a:prstGeom>
          <a:solidFill>
            <a:srgbClr val="7030A0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9600" dirty="0" smtClean="0">
                <a:solidFill>
                  <a:schemeClr val="bg1"/>
                </a:solidFill>
                <a:latin typeface="Comic Sans MS" pitchFamily="66" charset="0"/>
              </a:rPr>
              <a:t>Č</a:t>
            </a:r>
            <a:endParaRPr lang="cs-CZ" sz="9600" dirty="0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2640961" y="4581128"/>
            <a:ext cx="3988592" cy="707886"/>
          </a:xfrm>
          <a:prstGeom prst="rect">
            <a:avLst/>
          </a:prstGeom>
          <a:solidFill>
            <a:srgbClr val="7030A0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dirty="0" smtClean="0">
                <a:solidFill>
                  <a:schemeClr val="bg1"/>
                </a:solidFill>
                <a:latin typeface="Comic Sans MS" pitchFamily="66" charset="0"/>
              </a:rPr>
              <a:t>Červené krvinky</a:t>
            </a:r>
            <a:endParaRPr lang="cs-CZ" sz="4000" dirty="0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23528" y="2564904"/>
            <a:ext cx="840931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>
                <a:latin typeface="Comic Sans MS" pitchFamily="66" charset="0"/>
              </a:rPr>
              <a:t>Jaké krevní buňky zajištují transport kyslíku po těle?</a:t>
            </a:r>
            <a:endParaRPr lang="cs-CZ" sz="4000" dirty="0">
              <a:latin typeface="Comic Sans MS" pitchFamily="66" charset="0"/>
            </a:endParaRPr>
          </a:p>
        </p:txBody>
      </p:sp>
      <p:sp>
        <p:nvSpPr>
          <p:cNvPr id="7" name="TextovéPole 5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5148263" y="5913438"/>
            <a:ext cx="3368230" cy="523220"/>
          </a:xfrm>
          <a:prstGeom prst="rect">
            <a:avLst/>
          </a:prstGeom>
          <a:solidFill>
            <a:srgbClr val="7030A0"/>
          </a:solidFill>
          <a:ln w="9525">
            <a:solidFill>
              <a:schemeClr val="tx2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dirty="0">
                <a:solidFill>
                  <a:schemeClr val="bg1"/>
                </a:solidFill>
                <a:latin typeface="Comic Sans MS" pitchFamily="66" charset="0"/>
              </a:rPr>
              <a:t>ZPĚT na AZ kvíz </a:t>
            </a:r>
            <a:r>
              <a:rPr lang="cs-CZ" sz="2800" dirty="0">
                <a:solidFill>
                  <a:schemeClr val="bg1"/>
                </a:solidFill>
                <a:latin typeface="Comic Sans MS" pitchFamily="66" charset="0"/>
                <a:sym typeface="Wingdings" pitchFamily="2" charset="2"/>
              </a:rPr>
              <a:t></a:t>
            </a:r>
            <a:endParaRPr lang="cs-CZ" sz="2800" dirty="0">
              <a:solidFill>
                <a:schemeClr val="bg1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095022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extovéPole 1"/>
          <p:cNvSpPr txBox="1">
            <a:spLocks noChangeArrowheads="1"/>
          </p:cNvSpPr>
          <p:nvPr/>
        </p:nvSpPr>
        <p:spPr bwMode="auto">
          <a:xfrm>
            <a:off x="683568" y="2170599"/>
            <a:ext cx="7920880" cy="1938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/>
            <a:r>
              <a:rPr lang="cs-CZ" sz="4000" dirty="0" smtClean="0">
                <a:latin typeface="Comic Sans MS" pitchFamily="66" charset="0"/>
              </a:rPr>
              <a:t>Jak se jmenuje žíla, která přivádí neokysličenou krev z dolní poloviny těla do pravé síně.</a:t>
            </a:r>
            <a:endParaRPr lang="cs-CZ" sz="4000" dirty="0">
              <a:latin typeface="Comic Sans MS" pitchFamily="66" charset="0"/>
            </a:endParaRPr>
          </a:p>
        </p:txBody>
      </p:sp>
      <p:sp>
        <p:nvSpPr>
          <p:cNvPr id="7171" name="TextovéPole 2"/>
          <p:cNvSpPr txBox="1">
            <a:spLocks noChangeArrowheads="1"/>
          </p:cNvSpPr>
          <p:nvPr/>
        </p:nvSpPr>
        <p:spPr bwMode="auto">
          <a:xfrm>
            <a:off x="3708400" y="411163"/>
            <a:ext cx="1072730" cy="1569660"/>
          </a:xfrm>
          <a:prstGeom prst="rect">
            <a:avLst/>
          </a:prstGeom>
          <a:solidFill>
            <a:srgbClr val="7030A0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9600" dirty="0" smtClean="0">
                <a:solidFill>
                  <a:schemeClr val="bg1"/>
                </a:solidFill>
                <a:latin typeface="Comic Sans MS" pitchFamily="66" charset="0"/>
              </a:rPr>
              <a:t>D</a:t>
            </a:r>
            <a:endParaRPr lang="cs-CZ" sz="9600" dirty="0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2725540" y="4725144"/>
            <a:ext cx="3514104" cy="707886"/>
          </a:xfrm>
          <a:prstGeom prst="rect">
            <a:avLst/>
          </a:prstGeom>
          <a:solidFill>
            <a:srgbClr val="7030A0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dirty="0">
                <a:solidFill>
                  <a:schemeClr val="bg1"/>
                </a:solidFill>
                <a:latin typeface="Comic Sans MS" pitchFamily="66" charset="0"/>
              </a:rPr>
              <a:t>d</a:t>
            </a:r>
            <a:r>
              <a:rPr lang="cs-CZ" sz="4000" dirty="0" smtClean="0">
                <a:solidFill>
                  <a:schemeClr val="bg1"/>
                </a:solidFill>
                <a:latin typeface="Comic Sans MS" pitchFamily="66" charset="0"/>
              </a:rPr>
              <a:t>olní dutá žíla</a:t>
            </a:r>
            <a:endParaRPr lang="cs-CZ" sz="4000" dirty="0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6" name="TextovéPole 5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5148263" y="5913438"/>
            <a:ext cx="3368230" cy="523220"/>
          </a:xfrm>
          <a:prstGeom prst="rect">
            <a:avLst/>
          </a:prstGeom>
          <a:solidFill>
            <a:srgbClr val="7030A0"/>
          </a:solidFill>
          <a:ln w="9525">
            <a:solidFill>
              <a:schemeClr val="tx2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dirty="0">
                <a:solidFill>
                  <a:schemeClr val="bg1"/>
                </a:solidFill>
                <a:latin typeface="Comic Sans MS" pitchFamily="66" charset="0"/>
              </a:rPr>
              <a:t>ZPĚT na AZ kvíz </a:t>
            </a:r>
            <a:r>
              <a:rPr lang="cs-CZ" sz="2800" dirty="0">
                <a:solidFill>
                  <a:schemeClr val="bg1"/>
                </a:solidFill>
                <a:latin typeface="Comic Sans MS" pitchFamily="66" charset="0"/>
                <a:sym typeface="Wingdings" pitchFamily="2" charset="2"/>
              </a:rPr>
              <a:t></a:t>
            </a:r>
            <a:endParaRPr lang="cs-CZ" sz="2800" dirty="0">
              <a:solidFill>
                <a:schemeClr val="bg1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149649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extovéPole 1"/>
          <p:cNvSpPr txBox="1">
            <a:spLocks noChangeArrowheads="1"/>
          </p:cNvSpPr>
          <p:nvPr/>
        </p:nvSpPr>
        <p:spPr bwMode="auto">
          <a:xfrm>
            <a:off x="702118" y="2420888"/>
            <a:ext cx="7920880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/>
            <a:r>
              <a:rPr lang="cs-CZ" sz="4000" dirty="0" smtClean="0">
                <a:latin typeface="Comic Sans MS" pitchFamily="66" charset="0"/>
              </a:rPr>
              <a:t>Jak se řeknou latinsky červené krvinky.</a:t>
            </a:r>
            <a:endParaRPr lang="cs-CZ" sz="4000" dirty="0">
              <a:latin typeface="Comic Sans MS" pitchFamily="66" charset="0"/>
            </a:endParaRPr>
          </a:p>
        </p:txBody>
      </p:sp>
      <p:sp>
        <p:nvSpPr>
          <p:cNvPr id="7171" name="TextovéPole 2"/>
          <p:cNvSpPr txBox="1">
            <a:spLocks noChangeArrowheads="1"/>
          </p:cNvSpPr>
          <p:nvPr/>
        </p:nvSpPr>
        <p:spPr bwMode="auto">
          <a:xfrm>
            <a:off x="3708400" y="411163"/>
            <a:ext cx="954107" cy="1569660"/>
          </a:xfrm>
          <a:prstGeom prst="rect">
            <a:avLst/>
          </a:prstGeom>
          <a:solidFill>
            <a:srgbClr val="7030A0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9600" dirty="0" smtClean="0">
                <a:solidFill>
                  <a:schemeClr val="bg1"/>
                </a:solidFill>
                <a:latin typeface="Comic Sans MS" pitchFamily="66" charset="0"/>
              </a:rPr>
              <a:t>E</a:t>
            </a:r>
            <a:endParaRPr lang="cs-CZ" sz="9600" dirty="0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2725540" y="4725144"/>
            <a:ext cx="2778325" cy="707886"/>
          </a:xfrm>
          <a:prstGeom prst="rect">
            <a:avLst/>
          </a:prstGeom>
          <a:solidFill>
            <a:srgbClr val="7030A0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dirty="0" smtClean="0">
                <a:solidFill>
                  <a:schemeClr val="bg1"/>
                </a:solidFill>
                <a:latin typeface="Comic Sans MS" pitchFamily="66" charset="0"/>
              </a:rPr>
              <a:t>erytrocyty</a:t>
            </a:r>
            <a:endParaRPr lang="cs-CZ" sz="4000" dirty="0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6" name="TextovéPole 5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5148263" y="5913438"/>
            <a:ext cx="3368230" cy="523220"/>
          </a:xfrm>
          <a:prstGeom prst="rect">
            <a:avLst/>
          </a:prstGeom>
          <a:solidFill>
            <a:srgbClr val="7030A0"/>
          </a:solidFill>
          <a:ln w="9525">
            <a:solidFill>
              <a:schemeClr val="tx2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dirty="0">
                <a:solidFill>
                  <a:schemeClr val="bg1"/>
                </a:solidFill>
                <a:latin typeface="Comic Sans MS" pitchFamily="66" charset="0"/>
              </a:rPr>
              <a:t>ZPĚT na AZ kvíz </a:t>
            </a:r>
            <a:r>
              <a:rPr lang="cs-CZ" sz="2800" dirty="0">
                <a:solidFill>
                  <a:schemeClr val="bg1"/>
                </a:solidFill>
                <a:latin typeface="Comic Sans MS" pitchFamily="66" charset="0"/>
                <a:sym typeface="Wingdings" pitchFamily="2" charset="2"/>
              </a:rPr>
              <a:t></a:t>
            </a:r>
            <a:endParaRPr lang="cs-CZ" sz="2800" dirty="0">
              <a:solidFill>
                <a:schemeClr val="bg1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495132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extovéPole 1"/>
          <p:cNvSpPr txBox="1">
            <a:spLocks noChangeArrowheads="1"/>
          </p:cNvSpPr>
          <p:nvPr/>
        </p:nvSpPr>
        <p:spPr bwMode="auto">
          <a:xfrm>
            <a:off x="683568" y="2170599"/>
            <a:ext cx="7920880" cy="1938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/>
            <a:r>
              <a:rPr lang="cs-CZ" sz="4000" dirty="0" smtClean="0">
                <a:latin typeface="Comic Sans MS" pitchFamily="66" charset="0"/>
              </a:rPr>
              <a:t>Řekni jiným slovem pohlcování cizorodých látek bílými krvinkami. </a:t>
            </a:r>
            <a:endParaRPr lang="cs-CZ" sz="4000" dirty="0">
              <a:latin typeface="Comic Sans MS" pitchFamily="66" charset="0"/>
            </a:endParaRPr>
          </a:p>
        </p:txBody>
      </p:sp>
      <p:sp>
        <p:nvSpPr>
          <p:cNvPr id="7171" name="TextovéPole 2"/>
          <p:cNvSpPr txBox="1">
            <a:spLocks noChangeArrowheads="1"/>
          </p:cNvSpPr>
          <p:nvPr/>
        </p:nvSpPr>
        <p:spPr bwMode="auto">
          <a:xfrm>
            <a:off x="3708400" y="411163"/>
            <a:ext cx="931665" cy="1569660"/>
          </a:xfrm>
          <a:prstGeom prst="rect">
            <a:avLst/>
          </a:prstGeom>
          <a:solidFill>
            <a:srgbClr val="7030A0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9600" dirty="0">
                <a:solidFill>
                  <a:schemeClr val="bg1"/>
                </a:solidFill>
                <a:latin typeface="Comic Sans MS" pitchFamily="66" charset="0"/>
              </a:rPr>
              <a:t>F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2725540" y="4725144"/>
            <a:ext cx="2831224" cy="707886"/>
          </a:xfrm>
          <a:prstGeom prst="rect">
            <a:avLst/>
          </a:prstGeom>
          <a:solidFill>
            <a:srgbClr val="7030A0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dirty="0" smtClean="0">
                <a:solidFill>
                  <a:schemeClr val="bg1"/>
                </a:solidFill>
                <a:latin typeface="Comic Sans MS" pitchFamily="66" charset="0"/>
              </a:rPr>
              <a:t>fagocytóza</a:t>
            </a:r>
            <a:endParaRPr lang="cs-CZ" sz="4000" dirty="0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6" name="TextovéPole 5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5148263" y="5913438"/>
            <a:ext cx="3368230" cy="523220"/>
          </a:xfrm>
          <a:prstGeom prst="rect">
            <a:avLst/>
          </a:prstGeom>
          <a:solidFill>
            <a:srgbClr val="7030A0"/>
          </a:solidFill>
          <a:ln w="9525">
            <a:solidFill>
              <a:schemeClr val="tx2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dirty="0">
                <a:solidFill>
                  <a:schemeClr val="bg1"/>
                </a:solidFill>
                <a:latin typeface="Comic Sans MS" pitchFamily="66" charset="0"/>
              </a:rPr>
              <a:t>ZPĚT na AZ kvíz </a:t>
            </a:r>
            <a:r>
              <a:rPr lang="cs-CZ" sz="2800" dirty="0">
                <a:solidFill>
                  <a:schemeClr val="bg1"/>
                </a:solidFill>
                <a:latin typeface="Comic Sans MS" pitchFamily="66" charset="0"/>
                <a:sym typeface="Wingdings" pitchFamily="2" charset="2"/>
              </a:rPr>
              <a:t></a:t>
            </a:r>
            <a:endParaRPr lang="cs-CZ" sz="2800" dirty="0">
              <a:solidFill>
                <a:schemeClr val="bg1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804785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5" name="TextovéPole 2"/>
          <p:cNvSpPr txBox="1">
            <a:spLocks noChangeArrowheads="1"/>
          </p:cNvSpPr>
          <p:nvPr/>
        </p:nvSpPr>
        <p:spPr bwMode="auto">
          <a:xfrm>
            <a:off x="3708400" y="411163"/>
            <a:ext cx="1021433" cy="1569660"/>
          </a:xfrm>
          <a:prstGeom prst="rect">
            <a:avLst/>
          </a:prstGeom>
          <a:solidFill>
            <a:srgbClr val="7030A0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9600" dirty="0" smtClean="0">
                <a:solidFill>
                  <a:schemeClr val="bg1"/>
                </a:solidFill>
                <a:latin typeface="Comic Sans MS" pitchFamily="66" charset="0"/>
              </a:rPr>
              <a:t>G</a:t>
            </a:r>
            <a:endParaRPr lang="cs-CZ" sz="9600" dirty="0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3131840" y="4581128"/>
            <a:ext cx="1949573" cy="707886"/>
          </a:xfrm>
          <a:prstGeom prst="rect">
            <a:avLst/>
          </a:prstGeom>
          <a:solidFill>
            <a:srgbClr val="7030A0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dirty="0" smtClean="0">
                <a:solidFill>
                  <a:schemeClr val="bg1"/>
                </a:solidFill>
                <a:latin typeface="Comic Sans MS" pitchFamily="66" charset="0"/>
              </a:rPr>
              <a:t>glukóza</a:t>
            </a:r>
            <a:endParaRPr lang="cs-CZ" sz="4000" dirty="0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539660" y="2780928"/>
            <a:ext cx="576064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>
                <a:latin typeface="Comic Sans MS" pitchFamily="66" charset="0"/>
              </a:rPr>
              <a:t>Jaká je hlavní živina srdečního svalu?</a:t>
            </a:r>
            <a:endParaRPr lang="cs-CZ" sz="4000" dirty="0">
              <a:latin typeface="Comic Sans MS" pitchFamily="66" charset="0"/>
            </a:endParaRPr>
          </a:p>
        </p:txBody>
      </p:sp>
      <p:sp>
        <p:nvSpPr>
          <p:cNvPr id="6" name="TextovéPole 5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5148263" y="5913438"/>
            <a:ext cx="3368230" cy="523220"/>
          </a:xfrm>
          <a:prstGeom prst="rect">
            <a:avLst/>
          </a:prstGeom>
          <a:solidFill>
            <a:srgbClr val="7030A0"/>
          </a:solidFill>
          <a:ln w="9525">
            <a:solidFill>
              <a:schemeClr val="tx2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dirty="0">
                <a:solidFill>
                  <a:schemeClr val="bg1"/>
                </a:solidFill>
                <a:latin typeface="Comic Sans MS" pitchFamily="66" charset="0"/>
              </a:rPr>
              <a:t>ZPĚT na AZ kvíz </a:t>
            </a:r>
            <a:r>
              <a:rPr lang="cs-CZ" sz="2800" dirty="0">
                <a:solidFill>
                  <a:schemeClr val="bg1"/>
                </a:solidFill>
                <a:latin typeface="Comic Sans MS" pitchFamily="66" charset="0"/>
                <a:sym typeface="Wingdings" pitchFamily="2" charset="2"/>
              </a:rPr>
              <a:t></a:t>
            </a:r>
            <a:endParaRPr lang="cs-CZ" sz="2800" dirty="0">
              <a:solidFill>
                <a:schemeClr val="bg1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592967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extovéPole 1"/>
          <p:cNvSpPr txBox="1">
            <a:spLocks noChangeArrowheads="1"/>
          </p:cNvSpPr>
          <p:nvPr/>
        </p:nvSpPr>
        <p:spPr bwMode="auto">
          <a:xfrm>
            <a:off x="467544" y="2256584"/>
            <a:ext cx="8424936" cy="1938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/>
            <a:r>
              <a:rPr lang="cs-CZ" sz="4000" dirty="0">
                <a:latin typeface="Comic Sans MS" pitchFamily="66" charset="0"/>
              </a:rPr>
              <a:t>Jak se jmenuje žíla, </a:t>
            </a:r>
            <a:r>
              <a:rPr lang="cs-CZ" sz="4000" dirty="0" smtClean="0">
                <a:latin typeface="Comic Sans MS" pitchFamily="66" charset="0"/>
              </a:rPr>
              <a:t>která přivádí</a:t>
            </a:r>
          </a:p>
          <a:p>
            <a:pPr algn="ctr"/>
            <a:r>
              <a:rPr lang="cs-CZ" sz="4000" dirty="0" smtClean="0">
                <a:latin typeface="Comic Sans MS" pitchFamily="66" charset="0"/>
              </a:rPr>
              <a:t> </a:t>
            </a:r>
            <a:r>
              <a:rPr lang="cs-CZ" sz="4000" dirty="0">
                <a:latin typeface="Comic Sans MS" pitchFamily="66" charset="0"/>
              </a:rPr>
              <a:t>neokysličenou krev z </a:t>
            </a:r>
            <a:r>
              <a:rPr lang="cs-CZ" sz="4000" dirty="0" smtClean="0">
                <a:latin typeface="Comic Sans MS" pitchFamily="66" charset="0"/>
              </a:rPr>
              <a:t>horní poloviny těla </a:t>
            </a:r>
            <a:r>
              <a:rPr lang="cs-CZ" sz="4000" dirty="0">
                <a:latin typeface="Comic Sans MS" pitchFamily="66" charset="0"/>
              </a:rPr>
              <a:t>do pravé síně.</a:t>
            </a:r>
          </a:p>
        </p:txBody>
      </p:sp>
      <p:sp>
        <p:nvSpPr>
          <p:cNvPr id="9219" name="TextovéPole 2"/>
          <p:cNvSpPr txBox="1">
            <a:spLocks noChangeArrowheads="1"/>
          </p:cNvSpPr>
          <p:nvPr/>
        </p:nvSpPr>
        <p:spPr bwMode="auto">
          <a:xfrm>
            <a:off x="3708400" y="411163"/>
            <a:ext cx="1130438" cy="1569660"/>
          </a:xfrm>
          <a:prstGeom prst="rect">
            <a:avLst/>
          </a:prstGeom>
          <a:solidFill>
            <a:srgbClr val="7030A0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9600" dirty="0" smtClean="0">
                <a:solidFill>
                  <a:schemeClr val="bg1"/>
                </a:solidFill>
                <a:latin typeface="Comic Sans MS" pitchFamily="66" charset="0"/>
              </a:rPr>
              <a:t>H</a:t>
            </a:r>
            <a:endParaRPr lang="cs-CZ" sz="9600" dirty="0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2627784" y="4725421"/>
            <a:ext cx="3615092" cy="707886"/>
          </a:xfrm>
          <a:prstGeom prst="rect">
            <a:avLst/>
          </a:prstGeom>
          <a:solidFill>
            <a:srgbClr val="7030A0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dirty="0">
                <a:solidFill>
                  <a:schemeClr val="bg1"/>
                </a:solidFill>
                <a:latin typeface="Comic Sans MS" pitchFamily="66" charset="0"/>
              </a:rPr>
              <a:t>h</a:t>
            </a:r>
            <a:r>
              <a:rPr lang="cs-CZ" sz="4000" dirty="0" smtClean="0">
                <a:solidFill>
                  <a:schemeClr val="bg1"/>
                </a:solidFill>
                <a:latin typeface="Comic Sans MS" pitchFamily="66" charset="0"/>
              </a:rPr>
              <a:t>orní dutá žíla</a:t>
            </a:r>
            <a:endParaRPr lang="cs-CZ" sz="4000" dirty="0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6" name="TextovéPole 5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5148263" y="5913438"/>
            <a:ext cx="3368230" cy="523220"/>
          </a:xfrm>
          <a:prstGeom prst="rect">
            <a:avLst/>
          </a:prstGeom>
          <a:solidFill>
            <a:srgbClr val="7030A0"/>
          </a:solidFill>
          <a:ln w="9525">
            <a:solidFill>
              <a:schemeClr val="tx2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dirty="0">
                <a:solidFill>
                  <a:schemeClr val="bg1"/>
                </a:solidFill>
                <a:latin typeface="Comic Sans MS" pitchFamily="66" charset="0"/>
              </a:rPr>
              <a:t>ZPĚT na AZ kvíz </a:t>
            </a:r>
            <a:r>
              <a:rPr lang="cs-CZ" sz="2800" dirty="0">
                <a:solidFill>
                  <a:schemeClr val="bg1"/>
                </a:solidFill>
                <a:latin typeface="Comic Sans MS" pitchFamily="66" charset="0"/>
                <a:sym typeface="Wingdings" pitchFamily="2" charset="2"/>
              </a:rPr>
              <a:t></a:t>
            </a:r>
            <a:endParaRPr lang="cs-CZ" sz="2800" dirty="0">
              <a:solidFill>
                <a:schemeClr val="bg1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94751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extovéPole 1"/>
          <p:cNvSpPr txBox="1">
            <a:spLocks noChangeArrowheads="1"/>
          </p:cNvSpPr>
          <p:nvPr/>
        </p:nvSpPr>
        <p:spPr bwMode="auto">
          <a:xfrm>
            <a:off x="647200" y="2132856"/>
            <a:ext cx="7629012" cy="25545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cs-CZ" sz="4000" dirty="0" smtClean="0">
                <a:latin typeface="Comic Sans MS" pitchFamily="66" charset="0"/>
              </a:rPr>
              <a:t>Jak se nazývají útvary v žilách </a:t>
            </a:r>
          </a:p>
          <a:p>
            <a:pPr algn="ctr"/>
            <a:r>
              <a:rPr lang="cs-CZ" sz="4000" dirty="0" smtClean="0">
                <a:latin typeface="Comic Sans MS" pitchFamily="66" charset="0"/>
              </a:rPr>
              <a:t>dolních končetin, </a:t>
            </a:r>
          </a:p>
          <a:p>
            <a:pPr algn="ctr"/>
            <a:r>
              <a:rPr lang="cs-CZ" sz="4000" dirty="0" smtClean="0">
                <a:latin typeface="Comic Sans MS" pitchFamily="66" charset="0"/>
              </a:rPr>
              <a:t>které zabraňují zpětnému </a:t>
            </a:r>
          </a:p>
          <a:p>
            <a:pPr algn="ctr"/>
            <a:r>
              <a:rPr lang="cs-CZ" sz="4000" dirty="0" smtClean="0">
                <a:latin typeface="Comic Sans MS" pitchFamily="66" charset="0"/>
              </a:rPr>
              <a:t>toku krve. </a:t>
            </a:r>
            <a:endParaRPr lang="cs-CZ" sz="4000" dirty="0">
              <a:latin typeface="Comic Sans MS" pitchFamily="66" charset="0"/>
            </a:endParaRPr>
          </a:p>
        </p:txBody>
      </p:sp>
      <p:sp>
        <p:nvSpPr>
          <p:cNvPr id="10243" name="TextovéPole 2"/>
          <p:cNvSpPr txBox="1">
            <a:spLocks noChangeArrowheads="1"/>
          </p:cNvSpPr>
          <p:nvPr/>
        </p:nvSpPr>
        <p:spPr bwMode="auto">
          <a:xfrm>
            <a:off x="3708400" y="411163"/>
            <a:ext cx="1872629" cy="1569660"/>
          </a:xfrm>
          <a:prstGeom prst="rect">
            <a:avLst/>
          </a:prstGeom>
          <a:solidFill>
            <a:srgbClr val="7030A0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9600" dirty="0" smtClean="0">
                <a:solidFill>
                  <a:schemeClr val="bg1"/>
                </a:solidFill>
                <a:latin typeface="Comic Sans MS" pitchFamily="66" charset="0"/>
              </a:rPr>
              <a:t>CH</a:t>
            </a:r>
            <a:endParaRPr lang="cs-CZ" sz="9600" dirty="0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3275856" y="5079636"/>
            <a:ext cx="1978427" cy="707886"/>
          </a:xfrm>
          <a:prstGeom prst="rect">
            <a:avLst/>
          </a:prstGeom>
          <a:solidFill>
            <a:srgbClr val="7030A0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dirty="0" smtClean="0">
                <a:solidFill>
                  <a:schemeClr val="bg1"/>
                </a:solidFill>
                <a:latin typeface="Comic Sans MS" pitchFamily="66" charset="0"/>
              </a:rPr>
              <a:t>chlopně</a:t>
            </a:r>
            <a:endParaRPr lang="cs-CZ" sz="4000" dirty="0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6" name="TextovéPole 5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5148263" y="5913438"/>
            <a:ext cx="3368230" cy="523220"/>
          </a:xfrm>
          <a:prstGeom prst="rect">
            <a:avLst/>
          </a:prstGeom>
          <a:solidFill>
            <a:srgbClr val="7030A0"/>
          </a:solidFill>
          <a:ln w="9525">
            <a:solidFill>
              <a:schemeClr val="tx2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dirty="0">
                <a:solidFill>
                  <a:schemeClr val="bg1"/>
                </a:solidFill>
                <a:latin typeface="Comic Sans MS" pitchFamily="66" charset="0"/>
              </a:rPr>
              <a:t>ZPĚT na AZ kvíz </a:t>
            </a:r>
            <a:r>
              <a:rPr lang="cs-CZ" sz="2800" dirty="0">
                <a:solidFill>
                  <a:schemeClr val="bg1"/>
                </a:solidFill>
                <a:latin typeface="Comic Sans MS" pitchFamily="66" charset="0"/>
                <a:sym typeface="Wingdings" pitchFamily="2" charset="2"/>
              </a:rPr>
              <a:t></a:t>
            </a:r>
            <a:endParaRPr lang="cs-CZ" sz="2800" dirty="0">
              <a:solidFill>
                <a:schemeClr val="bg1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440383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1" name="TextovéPole 2"/>
          <p:cNvSpPr txBox="1">
            <a:spLocks noChangeArrowheads="1"/>
          </p:cNvSpPr>
          <p:nvPr/>
        </p:nvSpPr>
        <p:spPr bwMode="auto">
          <a:xfrm>
            <a:off x="3708400" y="411163"/>
            <a:ext cx="1003300" cy="1570037"/>
          </a:xfrm>
          <a:prstGeom prst="rect">
            <a:avLst/>
          </a:prstGeom>
          <a:solidFill>
            <a:srgbClr val="7030A0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9600" dirty="0">
                <a:solidFill>
                  <a:schemeClr val="bg1"/>
                </a:solidFill>
                <a:latin typeface="Comic Sans MS" pitchFamily="66" charset="0"/>
              </a:rPr>
              <a:t>J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3059832" y="4688283"/>
            <a:ext cx="2880917" cy="707886"/>
          </a:xfrm>
          <a:prstGeom prst="rect">
            <a:avLst/>
          </a:prstGeom>
          <a:solidFill>
            <a:srgbClr val="7030A0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dirty="0" smtClean="0">
                <a:solidFill>
                  <a:schemeClr val="bg1"/>
                </a:solidFill>
                <a:latin typeface="Comic Sans MS" pitchFamily="66" charset="0"/>
              </a:rPr>
              <a:t>Jan Jánský</a:t>
            </a:r>
            <a:endParaRPr lang="cs-CZ" sz="4000" dirty="0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547962" y="2772667"/>
            <a:ext cx="590465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>
                <a:latin typeface="Comic Sans MS" pitchFamily="66" charset="0"/>
              </a:rPr>
              <a:t>Kdo objevil krevní skupiny?</a:t>
            </a:r>
            <a:endParaRPr lang="cs-CZ" sz="4000" dirty="0">
              <a:latin typeface="Comic Sans MS" pitchFamily="66" charset="0"/>
            </a:endParaRPr>
          </a:p>
        </p:txBody>
      </p:sp>
      <p:sp>
        <p:nvSpPr>
          <p:cNvPr id="7" name="TextovéPole 5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5148263" y="5913438"/>
            <a:ext cx="3368230" cy="523220"/>
          </a:xfrm>
          <a:prstGeom prst="rect">
            <a:avLst/>
          </a:prstGeom>
          <a:solidFill>
            <a:srgbClr val="7030A0"/>
          </a:solidFill>
          <a:ln w="9525">
            <a:solidFill>
              <a:schemeClr val="tx2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dirty="0">
                <a:solidFill>
                  <a:schemeClr val="bg1"/>
                </a:solidFill>
                <a:latin typeface="Comic Sans MS" pitchFamily="66" charset="0"/>
              </a:rPr>
              <a:t>ZPĚT na AZ kvíz </a:t>
            </a:r>
            <a:r>
              <a:rPr lang="cs-CZ" sz="2800" dirty="0">
                <a:solidFill>
                  <a:schemeClr val="bg1"/>
                </a:solidFill>
                <a:latin typeface="Comic Sans MS" pitchFamily="66" charset="0"/>
                <a:sym typeface="Wingdings" pitchFamily="2" charset="2"/>
              </a:rPr>
              <a:t></a:t>
            </a:r>
            <a:endParaRPr lang="cs-CZ" sz="2800" dirty="0">
              <a:solidFill>
                <a:schemeClr val="bg1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367927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extovéPole 1"/>
          <p:cNvSpPr txBox="1">
            <a:spLocks noChangeArrowheads="1"/>
          </p:cNvSpPr>
          <p:nvPr/>
        </p:nvSpPr>
        <p:spPr bwMode="auto">
          <a:xfrm>
            <a:off x="3708400" y="457200"/>
            <a:ext cx="936625" cy="1570038"/>
          </a:xfrm>
          <a:prstGeom prst="rect">
            <a:avLst/>
          </a:prstGeom>
          <a:solidFill>
            <a:srgbClr val="7030A0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9600" dirty="0">
                <a:solidFill>
                  <a:schemeClr val="bg1"/>
                </a:solidFill>
                <a:latin typeface="Comic Sans MS" pitchFamily="66" charset="0"/>
              </a:rPr>
              <a:t>K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2267744" y="4581128"/>
            <a:ext cx="3321743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dirty="0" smtClean="0">
                <a:solidFill>
                  <a:schemeClr val="bg1"/>
                </a:solidFill>
                <a:latin typeface="Comic Sans MS" pitchFamily="66" charset="0"/>
              </a:rPr>
              <a:t>Kloub kyčelní</a:t>
            </a:r>
            <a:endParaRPr lang="cs-CZ" sz="4000" dirty="0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23528" y="2497266"/>
            <a:ext cx="8568952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>
                <a:latin typeface="Comic Sans MS" pitchFamily="66" charset="0"/>
              </a:rPr>
              <a:t>Z</a:t>
            </a:r>
            <a:r>
              <a:rPr lang="cs-CZ" sz="4000" dirty="0" smtClean="0">
                <a:latin typeface="Comic Sans MS" pitchFamily="66" charset="0"/>
              </a:rPr>
              <a:t> jakých částí srdce se krev vylévá do velkých tepen (do plicnice a aorty)?</a:t>
            </a:r>
            <a:endParaRPr lang="cs-CZ" sz="4000" dirty="0">
              <a:latin typeface="Comic Sans MS" pitchFamily="66" charset="0"/>
            </a:endParaRP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3275856" y="4797152"/>
            <a:ext cx="2076209" cy="707886"/>
          </a:xfrm>
          <a:prstGeom prst="rect">
            <a:avLst/>
          </a:prstGeom>
          <a:solidFill>
            <a:srgbClr val="7030A0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dirty="0" smtClean="0">
                <a:solidFill>
                  <a:schemeClr val="bg1"/>
                </a:solidFill>
                <a:latin typeface="Comic Sans MS" pitchFamily="66" charset="0"/>
              </a:rPr>
              <a:t>z komor</a:t>
            </a:r>
            <a:endParaRPr lang="cs-CZ" sz="4000" dirty="0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7" name="TextovéPole 5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5148263" y="5913438"/>
            <a:ext cx="3368230" cy="523220"/>
          </a:xfrm>
          <a:prstGeom prst="rect">
            <a:avLst/>
          </a:prstGeom>
          <a:solidFill>
            <a:srgbClr val="7030A0"/>
          </a:solidFill>
          <a:ln w="9525">
            <a:solidFill>
              <a:schemeClr val="tx2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dirty="0">
                <a:solidFill>
                  <a:schemeClr val="bg1"/>
                </a:solidFill>
                <a:latin typeface="Comic Sans MS" pitchFamily="66" charset="0"/>
              </a:rPr>
              <a:t>ZPĚT na AZ kvíz </a:t>
            </a:r>
            <a:r>
              <a:rPr lang="cs-CZ" sz="2800" dirty="0">
                <a:solidFill>
                  <a:schemeClr val="bg1"/>
                </a:solidFill>
                <a:latin typeface="Comic Sans MS" pitchFamily="66" charset="0"/>
                <a:sym typeface="Wingdings" pitchFamily="2" charset="2"/>
              </a:rPr>
              <a:t></a:t>
            </a:r>
            <a:endParaRPr lang="cs-CZ" sz="2800" dirty="0">
              <a:solidFill>
                <a:schemeClr val="bg1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17287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9" name="TextovéPole 2"/>
          <p:cNvSpPr txBox="1">
            <a:spLocks noChangeArrowheads="1"/>
          </p:cNvSpPr>
          <p:nvPr/>
        </p:nvSpPr>
        <p:spPr bwMode="auto">
          <a:xfrm>
            <a:off x="3708400" y="411163"/>
            <a:ext cx="862013" cy="1570037"/>
          </a:xfrm>
          <a:prstGeom prst="rect">
            <a:avLst/>
          </a:prstGeom>
          <a:solidFill>
            <a:srgbClr val="7030A0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9600" dirty="0">
                <a:solidFill>
                  <a:schemeClr val="bg1"/>
                </a:solidFill>
                <a:latin typeface="Comic Sans MS" pitchFamily="66" charset="0"/>
              </a:rPr>
              <a:t>L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2951420" y="4509120"/>
            <a:ext cx="2959465" cy="707886"/>
          </a:xfrm>
          <a:prstGeom prst="rect">
            <a:avLst/>
          </a:prstGeom>
          <a:solidFill>
            <a:srgbClr val="7030A0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dirty="0">
                <a:solidFill>
                  <a:schemeClr val="bg1"/>
                </a:solidFill>
                <a:latin typeface="Comic Sans MS" pitchFamily="66" charset="0"/>
              </a:rPr>
              <a:t>d</a:t>
            </a:r>
            <a:r>
              <a:rPr lang="cs-CZ" sz="4000" dirty="0" smtClean="0">
                <a:solidFill>
                  <a:schemeClr val="bg1"/>
                </a:solidFill>
                <a:latin typeface="Comic Sans MS" pitchFamily="66" charset="0"/>
              </a:rPr>
              <a:t>o levé síně</a:t>
            </a:r>
            <a:endParaRPr lang="cs-CZ" sz="4000" dirty="0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27584" y="2348880"/>
            <a:ext cx="756084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>
                <a:latin typeface="Comic Sans MS" pitchFamily="66" charset="0"/>
              </a:rPr>
              <a:t>Do jaké části srdce se vlévá krev z plicních žil?</a:t>
            </a:r>
            <a:endParaRPr lang="cs-CZ" sz="4000" dirty="0">
              <a:latin typeface="Comic Sans MS" pitchFamily="66" charset="0"/>
            </a:endParaRPr>
          </a:p>
        </p:txBody>
      </p:sp>
      <p:sp>
        <p:nvSpPr>
          <p:cNvPr id="7" name="TextovéPole 5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5148263" y="5913438"/>
            <a:ext cx="3368230" cy="523220"/>
          </a:xfrm>
          <a:prstGeom prst="rect">
            <a:avLst/>
          </a:prstGeom>
          <a:solidFill>
            <a:srgbClr val="7030A0"/>
          </a:solidFill>
          <a:ln w="9525">
            <a:solidFill>
              <a:schemeClr val="tx2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dirty="0">
                <a:solidFill>
                  <a:schemeClr val="bg1"/>
                </a:solidFill>
                <a:latin typeface="Comic Sans MS" pitchFamily="66" charset="0"/>
              </a:rPr>
              <a:t>ZPĚT na AZ kvíz </a:t>
            </a:r>
            <a:r>
              <a:rPr lang="cs-CZ" sz="2800" dirty="0">
                <a:solidFill>
                  <a:schemeClr val="bg1"/>
                </a:solidFill>
                <a:latin typeface="Comic Sans MS" pitchFamily="66" charset="0"/>
                <a:sym typeface="Wingdings" pitchFamily="2" charset="2"/>
              </a:rPr>
              <a:t></a:t>
            </a:r>
            <a:endParaRPr lang="cs-CZ" sz="2800" dirty="0">
              <a:solidFill>
                <a:schemeClr val="bg1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186694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7" name="TextovéPole 2"/>
          <p:cNvSpPr txBox="1">
            <a:spLocks noChangeArrowheads="1"/>
          </p:cNvSpPr>
          <p:nvPr/>
        </p:nvSpPr>
        <p:spPr bwMode="auto">
          <a:xfrm>
            <a:off x="3708400" y="411163"/>
            <a:ext cx="1184275" cy="1570037"/>
          </a:xfrm>
          <a:prstGeom prst="rect">
            <a:avLst/>
          </a:prstGeom>
          <a:solidFill>
            <a:srgbClr val="7030A0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9600" dirty="0">
                <a:solidFill>
                  <a:schemeClr val="bg1"/>
                </a:solidFill>
                <a:latin typeface="Comic Sans MS" pitchFamily="66" charset="0"/>
              </a:rPr>
              <a:t>N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3347864" y="4365104"/>
            <a:ext cx="2013693" cy="707886"/>
          </a:xfrm>
          <a:prstGeom prst="rect">
            <a:avLst/>
          </a:prstGeom>
          <a:solidFill>
            <a:srgbClr val="7030A0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dirty="0" smtClean="0">
                <a:solidFill>
                  <a:schemeClr val="bg1"/>
                </a:solidFill>
                <a:latin typeface="Comic Sans MS" pitchFamily="66" charset="0"/>
              </a:rPr>
              <a:t>nervová</a:t>
            </a:r>
            <a:endParaRPr lang="cs-CZ" sz="4000" dirty="0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331640" y="2633076"/>
            <a:ext cx="64807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>
                <a:latin typeface="Comic Sans MS" pitchFamily="66" charset="0"/>
              </a:rPr>
              <a:t>Která soustava řídí srdce? </a:t>
            </a:r>
            <a:endParaRPr lang="cs-CZ" sz="4000" dirty="0">
              <a:latin typeface="Comic Sans MS" pitchFamily="66" charset="0"/>
            </a:endParaRPr>
          </a:p>
        </p:txBody>
      </p:sp>
      <p:sp>
        <p:nvSpPr>
          <p:cNvPr id="6" name="TextovéPole 5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5148263" y="5913438"/>
            <a:ext cx="3368230" cy="523220"/>
          </a:xfrm>
          <a:prstGeom prst="rect">
            <a:avLst/>
          </a:prstGeom>
          <a:solidFill>
            <a:srgbClr val="7030A0"/>
          </a:solidFill>
          <a:ln w="9525">
            <a:solidFill>
              <a:schemeClr val="tx2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dirty="0">
                <a:solidFill>
                  <a:schemeClr val="bg1"/>
                </a:solidFill>
                <a:latin typeface="Comic Sans MS" pitchFamily="66" charset="0"/>
              </a:rPr>
              <a:t>ZPĚT na AZ kvíz </a:t>
            </a:r>
            <a:r>
              <a:rPr lang="cs-CZ" sz="2800" dirty="0">
                <a:solidFill>
                  <a:schemeClr val="bg1"/>
                </a:solidFill>
                <a:latin typeface="Comic Sans MS" pitchFamily="66" charset="0"/>
                <a:sym typeface="Wingdings" pitchFamily="2" charset="2"/>
              </a:rPr>
              <a:t></a:t>
            </a:r>
            <a:endParaRPr lang="cs-CZ" sz="2800" dirty="0">
              <a:solidFill>
                <a:schemeClr val="bg1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27756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1" name="TextovéPole 2"/>
          <p:cNvSpPr txBox="1">
            <a:spLocks noChangeArrowheads="1"/>
          </p:cNvSpPr>
          <p:nvPr/>
        </p:nvSpPr>
        <p:spPr bwMode="auto">
          <a:xfrm>
            <a:off x="3599892" y="411163"/>
            <a:ext cx="1166813" cy="1570037"/>
          </a:xfrm>
          <a:prstGeom prst="rect">
            <a:avLst/>
          </a:prstGeom>
          <a:solidFill>
            <a:srgbClr val="7030A0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9600" dirty="0">
                <a:solidFill>
                  <a:schemeClr val="bg1"/>
                </a:solidFill>
                <a:latin typeface="Comic Sans MS" pitchFamily="66" charset="0"/>
              </a:rPr>
              <a:t>O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3214599" y="4293096"/>
            <a:ext cx="2656496" cy="707886"/>
          </a:xfrm>
          <a:prstGeom prst="rect">
            <a:avLst/>
          </a:prstGeom>
          <a:solidFill>
            <a:srgbClr val="7030A0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dirty="0" smtClean="0">
                <a:solidFill>
                  <a:schemeClr val="bg1"/>
                </a:solidFill>
                <a:latin typeface="Comic Sans MS" pitchFamily="66" charset="0"/>
              </a:rPr>
              <a:t>okysličená</a:t>
            </a:r>
            <a:endParaRPr lang="cs-CZ" sz="4000" dirty="0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62427" y="2586042"/>
            <a:ext cx="75608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>
                <a:latin typeface="Comic Sans MS" pitchFamily="66" charset="0"/>
              </a:rPr>
              <a:t>Jaká krev proudí v aortě?</a:t>
            </a:r>
            <a:endParaRPr lang="cs-CZ" sz="4000" dirty="0">
              <a:latin typeface="Comic Sans MS" pitchFamily="66" charset="0"/>
            </a:endParaRPr>
          </a:p>
        </p:txBody>
      </p:sp>
      <p:sp>
        <p:nvSpPr>
          <p:cNvPr id="7" name="TextovéPole 5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5148263" y="5913438"/>
            <a:ext cx="3368230" cy="523220"/>
          </a:xfrm>
          <a:prstGeom prst="rect">
            <a:avLst/>
          </a:prstGeom>
          <a:solidFill>
            <a:srgbClr val="7030A0"/>
          </a:solidFill>
          <a:ln w="9525">
            <a:solidFill>
              <a:schemeClr val="tx2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dirty="0">
                <a:solidFill>
                  <a:schemeClr val="bg1"/>
                </a:solidFill>
                <a:latin typeface="Comic Sans MS" pitchFamily="66" charset="0"/>
              </a:rPr>
              <a:t>ZPĚT na AZ kvíz </a:t>
            </a:r>
            <a:r>
              <a:rPr lang="cs-CZ" sz="2800" dirty="0">
                <a:solidFill>
                  <a:schemeClr val="bg1"/>
                </a:solidFill>
                <a:latin typeface="Comic Sans MS" pitchFamily="66" charset="0"/>
                <a:sym typeface="Wingdings" pitchFamily="2" charset="2"/>
              </a:rPr>
              <a:t></a:t>
            </a:r>
            <a:endParaRPr lang="cs-CZ" sz="2800" dirty="0">
              <a:solidFill>
                <a:schemeClr val="bg1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684222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5" name="TextovéPole 2"/>
          <p:cNvSpPr txBox="1">
            <a:spLocks noChangeArrowheads="1"/>
          </p:cNvSpPr>
          <p:nvPr/>
        </p:nvSpPr>
        <p:spPr bwMode="auto">
          <a:xfrm>
            <a:off x="3708400" y="411163"/>
            <a:ext cx="839788" cy="1570037"/>
          </a:xfrm>
          <a:prstGeom prst="rect">
            <a:avLst/>
          </a:prstGeom>
          <a:solidFill>
            <a:srgbClr val="7030A0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9600" dirty="0">
                <a:solidFill>
                  <a:schemeClr val="bg1"/>
                </a:solidFill>
                <a:latin typeface="Comic Sans MS" pitchFamily="66" charset="0"/>
              </a:rPr>
              <a:t>P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1747937" y="4468627"/>
            <a:ext cx="5245347" cy="707886"/>
          </a:xfrm>
          <a:prstGeom prst="rect">
            <a:avLst/>
          </a:prstGeom>
          <a:solidFill>
            <a:srgbClr val="7030A0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dirty="0" smtClean="0">
                <a:solidFill>
                  <a:schemeClr val="bg1"/>
                </a:solidFill>
                <a:latin typeface="Comic Sans MS" pitchFamily="66" charset="0"/>
              </a:rPr>
              <a:t>Plicnice = plicní tepna</a:t>
            </a:r>
            <a:endParaRPr lang="cs-CZ" sz="4000" dirty="0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971600" y="2420888"/>
            <a:ext cx="655272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>
                <a:latin typeface="Comic Sans MS" pitchFamily="66" charset="0"/>
              </a:rPr>
              <a:t>Jaká céva vychází z pravé komory?</a:t>
            </a:r>
            <a:endParaRPr lang="cs-CZ" sz="4000" dirty="0">
              <a:latin typeface="Comic Sans MS" pitchFamily="66" charset="0"/>
            </a:endParaRPr>
          </a:p>
        </p:txBody>
      </p:sp>
      <p:sp>
        <p:nvSpPr>
          <p:cNvPr id="7" name="TextovéPole 5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5148263" y="5913438"/>
            <a:ext cx="3368230" cy="523220"/>
          </a:xfrm>
          <a:prstGeom prst="rect">
            <a:avLst/>
          </a:prstGeom>
          <a:solidFill>
            <a:srgbClr val="7030A0"/>
          </a:solidFill>
          <a:ln w="9525">
            <a:solidFill>
              <a:schemeClr val="tx2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dirty="0">
                <a:solidFill>
                  <a:schemeClr val="bg1"/>
                </a:solidFill>
                <a:latin typeface="Comic Sans MS" pitchFamily="66" charset="0"/>
              </a:rPr>
              <a:t>ZPĚT na AZ kvíz </a:t>
            </a:r>
            <a:r>
              <a:rPr lang="cs-CZ" sz="2800" dirty="0">
                <a:solidFill>
                  <a:schemeClr val="bg1"/>
                </a:solidFill>
                <a:latin typeface="Comic Sans MS" pitchFamily="66" charset="0"/>
                <a:sym typeface="Wingdings" pitchFamily="2" charset="2"/>
              </a:rPr>
              <a:t></a:t>
            </a:r>
            <a:endParaRPr lang="cs-CZ" sz="2800" dirty="0">
              <a:solidFill>
                <a:schemeClr val="bg1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583950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3" name="TextovéPole 2"/>
          <p:cNvSpPr txBox="1">
            <a:spLocks noChangeArrowheads="1"/>
          </p:cNvSpPr>
          <p:nvPr/>
        </p:nvSpPr>
        <p:spPr bwMode="auto">
          <a:xfrm>
            <a:off x="3708400" y="411163"/>
            <a:ext cx="1038225" cy="1570037"/>
          </a:xfrm>
          <a:prstGeom prst="rect">
            <a:avLst/>
          </a:prstGeom>
          <a:solidFill>
            <a:srgbClr val="7030A0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9600" dirty="0">
                <a:solidFill>
                  <a:schemeClr val="bg1"/>
                </a:solidFill>
                <a:latin typeface="Comic Sans MS" pitchFamily="66" charset="0"/>
              </a:rPr>
              <a:t>S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2979414" y="4437112"/>
            <a:ext cx="2789546" cy="707886"/>
          </a:xfrm>
          <a:prstGeom prst="rect">
            <a:avLst/>
          </a:prstGeom>
          <a:solidFill>
            <a:srgbClr val="7030A0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dirty="0" smtClean="0">
                <a:solidFill>
                  <a:schemeClr val="bg1"/>
                </a:solidFill>
                <a:latin typeface="Comic Sans MS" pitchFamily="66" charset="0"/>
              </a:rPr>
              <a:t>Srdečnice </a:t>
            </a:r>
            <a:endParaRPr lang="cs-CZ" sz="4000" dirty="0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55576" y="2586042"/>
            <a:ext cx="705678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>
                <a:latin typeface="Comic Sans MS" pitchFamily="66" charset="0"/>
              </a:rPr>
              <a:t>J</a:t>
            </a:r>
            <a:r>
              <a:rPr lang="cs-CZ" sz="4000" dirty="0" smtClean="0">
                <a:latin typeface="Comic Sans MS" pitchFamily="66" charset="0"/>
              </a:rPr>
              <a:t>ak jinak říkáme aortě?</a:t>
            </a:r>
            <a:endParaRPr lang="cs-CZ" sz="4000" dirty="0">
              <a:latin typeface="Comic Sans MS" pitchFamily="66" charset="0"/>
            </a:endParaRPr>
          </a:p>
        </p:txBody>
      </p:sp>
      <p:sp>
        <p:nvSpPr>
          <p:cNvPr id="7" name="TextovéPole 5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5148263" y="5913438"/>
            <a:ext cx="3368230" cy="523220"/>
          </a:xfrm>
          <a:prstGeom prst="rect">
            <a:avLst/>
          </a:prstGeom>
          <a:solidFill>
            <a:srgbClr val="7030A0"/>
          </a:solidFill>
          <a:ln w="9525">
            <a:solidFill>
              <a:schemeClr val="tx2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dirty="0">
                <a:solidFill>
                  <a:schemeClr val="bg1"/>
                </a:solidFill>
                <a:latin typeface="Comic Sans MS" pitchFamily="66" charset="0"/>
              </a:rPr>
              <a:t>ZPĚT na AZ kvíz </a:t>
            </a:r>
            <a:r>
              <a:rPr lang="cs-CZ" sz="2800" dirty="0">
                <a:solidFill>
                  <a:schemeClr val="bg1"/>
                </a:solidFill>
                <a:latin typeface="Comic Sans MS" pitchFamily="66" charset="0"/>
                <a:sym typeface="Wingdings" pitchFamily="2" charset="2"/>
              </a:rPr>
              <a:t></a:t>
            </a:r>
            <a:endParaRPr lang="cs-CZ" sz="2800" dirty="0">
              <a:solidFill>
                <a:schemeClr val="bg1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547861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TextovéPole 1"/>
          <p:cNvSpPr txBox="1">
            <a:spLocks noChangeArrowheads="1"/>
          </p:cNvSpPr>
          <p:nvPr/>
        </p:nvSpPr>
        <p:spPr bwMode="auto">
          <a:xfrm>
            <a:off x="899592" y="2348880"/>
            <a:ext cx="7416824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/>
            <a:r>
              <a:rPr lang="cs-CZ" sz="4000" dirty="0" smtClean="0">
                <a:latin typeface="Comic Sans MS" pitchFamily="66" charset="0"/>
              </a:rPr>
              <a:t>Nedomykavost chlopní.</a:t>
            </a:r>
            <a:endParaRPr lang="cs-CZ" sz="4000" dirty="0">
              <a:latin typeface="Comic Sans MS" pitchFamily="66" charset="0"/>
            </a:endParaRPr>
          </a:p>
        </p:txBody>
      </p:sp>
      <p:sp>
        <p:nvSpPr>
          <p:cNvPr id="21507" name="TextovéPole 2"/>
          <p:cNvSpPr txBox="1">
            <a:spLocks noChangeArrowheads="1"/>
          </p:cNvSpPr>
          <p:nvPr/>
        </p:nvSpPr>
        <p:spPr bwMode="auto">
          <a:xfrm>
            <a:off x="3708400" y="411163"/>
            <a:ext cx="1039813" cy="1570037"/>
          </a:xfrm>
          <a:prstGeom prst="rect">
            <a:avLst/>
          </a:prstGeom>
          <a:solidFill>
            <a:srgbClr val="7030A0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9600" dirty="0" smtClean="0">
                <a:solidFill>
                  <a:schemeClr val="bg1"/>
                </a:solidFill>
                <a:latin typeface="Comic Sans MS" pitchFamily="66" charset="0"/>
              </a:rPr>
              <a:t>Š</a:t>
            </a:r>
            <a:endParaRPr lang="cs-CZ" sz="9600" dirty="0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3455276" y="4407104"/>
            <a:ext cx="1628972" cy="707886"/>
          </a:xfrm>
          <a:prstGeom prst="rect">
            <a:avLst/>
          </a:prstGeom>
          <a:solidFill>
            <a:srgbClr val="7030A0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dirty="0" smtClean="0">
                <a:solidFill>
                  <a:schemeClr val="bg1"/>
                </a:solidFill>
                <a:latin typeface="Comic Sans MS" pitchFamily="66" charset="0"/>
              </a:rPr>
              <a:t>šelest</a:t>
            </a:r>
            <a:endParaRPr lang="cs-CZ" sz="4000" dirty="0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6" name="TextovéPole 5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5148263" y="5913438"/>
            <a:ext cx="3368230" cy="523220"/>
          </a:xfrm>
          <a:prstGeom prst="rect">
            <a:avLst/>
          </a:prstGeom>
          <a:solidFill>
            <a:srgbClr val="7030A0"/>
          </a:solidFill>
          <a:ln w="9525">
            <a:solidFill>
              <a:schemeClr val="tx2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dirty="0">
                <a:solidFill>
                  <a:schemeClr val="bg1"/>
                </a:solidFill>
                <a:latin typeface="Comic Sans MS" pitchFamily="66" charset="0"/>
              </a:rPr>
              <a:t>ZPĚT na AZ kvíz </a:t>
            </a:r>
            <a:r>
              <a:rPr lang="cs-CZ" sz="2800" dirty="0">
                <a:solidFill>
                  <a:schemeClr val="bg1"/>
                </a:solidFill>
                <a:latin typeface="Comic Sans MS" pitchFamily="66" charset="0"/>
                <a:sym typeface="Wingdings" pitchFamily="2" charset="2"/>
              </a:rPr>
              <a:t></a:t>
            </a:r>
            <a:endParaRPr lang="cs-CZ" sz="2800" dirty="0">
              <a:solidFill>
                <a:schemeClr val="bg1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708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TextovéPole 1"/>
          <p:cNvSpPr txBox="1">
            <a:spLocks noChangeArrowheads="1"/>
          </p:cNvSpPr>
          <p:nvPr/>
        </p:nvSpPr>
        <p:spPr bwMode="auto">
          <a:xfrm>
            <a:off x="645826" y="2349500"/>
            <a:ext cx="7912744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cs-CZ" sz="4000" dirty="0" smtClean="0">
                <a:latin typeface="Comic Sans MS" pitchFamily="66" charset="0"/>
              </a:rPr>
              <a:t>Jaké cévy vedou zpravidla krev </a:t>
            </a:r>
          </a:p>
          <a:p>
            <a:pPr algn="ctr"/>
            <a:r>
              <a:rPr lang="cs-CZ" sz="4000" dirty="0">
                <a:latin typeface="Comic Sans MS" pitchFamily="66" charset="0"/>
              </a:rPr>
              <a:t>o</a:t>
            </a:r>
            <a:r>
              <a:rPr lang="cs-CZ" sz="4000" dirty="0" smtClean="0">
                <a:latin typeface="Comic Sans MS" pitchFamily="66" charset="0"/>
              </a:rPr>
              <a:t>kysličenou ze srdce do těla?</a:t>
            </a:r>
            <a:endParaRPr lang="cs-CZ" sz="4000" dirty="0">
              <a:latin typeface="Comic Sans MS" pitchFamily="66" charset="0"/>
            </a:endParaRPr>
          </a:p>
        </p:txBody>
      </p:sp>
      <p:sp>
        <p:nvSpPr>
          <p:cNvPr id="22531" name="TextovéPole 2"/>
          <p:cNvSpPr txBox="1">
            <a:spLocks noChangeArrowheads="1"/>
          </p:cNvSpPr>
          <p:nvPr/>
        </p:nvSpPr>
        <p:spPr bwMode="auto">
          <a:xfrm>
            <a:off x="3708400" y="411163"/>
            <a:ext cx="1021433" cy="1569660"/>
          </a:xfrm>
          <a:prstGeom prst="rect">
            <a:avLst/>
          </a:prstGeom>
          <a:solidFill>
            <a:srgbClr val="7030A0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9600" dirty="0" smtClean="0">
                <a:solidFill>
                  <a:schemeClr val="bg1"/>
                </a:solidFill>
                <a:latin typeface="Comic Sans MS" pitchFamily="66" charset="0"/>
              </a:rPr>
              <a:t>T</a:t>
            </a:r>
            <a:endParaRPr lang="cs-CZ" sz="9600" dirty="0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3278794" y="4293096"/>
            <a:ext cx="1518364" cy="707886"/>
          </a:xfrm>
          <a:prstGeom prst="rect">
            <a:avLst/>
          </a:prstGeom>
          <a:solidFill>
            <a:srgbClr val="7030A0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dirty="0" smtClean="0">
                <a:solidFill>
                  <a:schemeClr val="bg1"/>
                </a:solidFill>
                <a:latin typeface="Comic Sans MS" pitchFamily="66" charset="0"/>
              </a:rPr>
              <a:t>tepny</a:t>
            </a:r>
            <a:endParaRPr lang="cs-CZ" sz="4000" dirty="0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6" name="TextovéPole 5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5148263" y="5913438"/>
            <a:ext cx="3368230" cy="523220"/>
          </a:xfrm>
          <a:prstGeom prst="rect">
            <a:avLst/>
          </a:prstGeom>
          <a:solidFill>
            <a:srgbClr val="7030A0"/>
          </a:solidFill>
          <a:ln w="9525">
            <a:solidFill>
              <a:schemeClr val="tx2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dirty="0">
                <a:solidFill>
                  <a:schemeClr val="bg1"/>
                </a:solidFill>
                <a:latin typeface="Comic Sans MS" pitchFamily="66" charset="0"/>
              </a:rPr>
              <a:t>ZPĚT na AZ kvíz </a:t>
            </a:r>
            <a:r>
              <a:rPr lang="cs-CZ" sz="2800" dirty="0">
                <a:solidFill>
                  <a:schemeClr val="bg1"/>
                </a:solidFill>
                <a:latin typeface="Comic Sans MS" pitchFamily="66" charset="0"/>
                <a:sym typeface="Wingdings" pitchFamily="2" charset="2"/>
              </a:rPr>
              <a:t></a:t>
            </a:r>
            <a:endParaRPr lang="cs-CZ" sz="2800" dirty="0">
              <a:solidFill>
                <a:schemeClr val="bg1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547432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5" name="TextovéPole 2"/>
          <p:cNvSpPr txBox="1">
            <a:spLocks noChangeArrowheads="1"/>
          </p:cNvSpPr>
          <p:nvPr/>
        </p:nvSpPr>
        <p:spPr bwMode="auto">
          <a:xfrm>
            <a:off x="3708400" y="411163"/>
            <a:ext cx="1014413" cy="1570037"/>
          </a:xfrm>
          <a:prstGeom prst="rect">
            <a:avLst/>
          </a:prstGeom>
          <a:solidFill>
            <a:srgbClr val="7030A0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9600" dirty="0">
                <a:solidFill>
                  <a:schemeClr val="bg1"/>
                </a:solidFill>
                <a:latin typeface="Comic Sans MS" pitchFamily="66" charset="0"/>
              </a:rPr>
              <a:t>V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2803878" y="4430643"/>
            <a:ext cx="3531736" cy="707886"/>
          </a:xfrm>
          <a:prstGeom prst="rect">
            <a:avLst/>
          </a:prstGeom>
          <a:solidFill>
            <a:srgbClr val="7030A0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dirty="0" smtClean="0">
                <a:solidFill>
                  <a:schemeClr val="bg1"/>
                </a:solidFill>
                <a:latin typeface="Comic Sans MS" pitchFamily="66" charset="0"/>
              </a:rPr>
              <a:t>Věnčité tepny</a:t>
            </a:r>
            <a:endParaRPr lang="cs-CZ" sz="4000" dirty="0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97338" y="2348880"/>
            <a:ext cx="734481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>
                <a:latin typeface="Comic Sans MS" pitchFamily="66" charset="0"/>
              </a:rPr>
              <a:t>Jaké cévy zásobují kyslíkem samotné srdce?</a:t>
            </a:r>
            <a:endParaRPr lang="cs-CZ" sz="4000" dirty="0">
              <a:latin typeface="Comic Sans MS" pitchFamily="66" charset="0"/>
            </a:endParaRPr>
          </a:p>
        </p:txBody>
      </p:sp>
      <p:sp>
        <p:nvSpPr>
          <p:cNvPr id="7" name="TextovéPole 5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5148263" y="5913438"/>
            <a:ext cx="3368230" cy="523220"/>
          </a:xfrm>
          <a:prstGeom prst="rect">
            <a:avLst/>
          </a:prstGeom>
          <a:solidFill>
            <a:srgbClr val="7030A0"/>
          </a:solidFill>
          <a:ln w="9525">
            <a:solidFill>
              <a:schemeClr val="tx2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dirty="0">
                <a:solidFill>
                  <a:schemeClr val="bg1"/>
                </a:solidFill>
                <a:latin typeface="Comic Sans MS" pitchFamily="66" charset="0"/>
              </a:rPr>
              <a:t>ZPĚT na AZ kvíz </a:t>
            </a:r>
            <a:r>
              <a:rPr lang="cs-CZ" sz="2800" dirty="0">
                <a:solidFill>
                  <a:schemeClr val="bg1"/>
                </a:solidFill>
                <a:latin typeface="Comic Sans MS" pitchFamily="66" charset="0"/>
                <a:sym typeface="Wingdings" pitchFamily="2" charset="2"/>
              </a:rPr>
              <a:t></a:t>
            </a:r>
            <a:endParaRPr lang="cs-CZ" sz="2800" dirty="0">
              <a:solidFill>
                <a:schemeClr val="bg1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56471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3" name="TextovéPole 2"/>
          <p:cNvSpPr txBox="1">
            <a:spLocks noChangeArrowheads="1"/>
          </p:cNvSpPr>
          <p:nvPr/>
        </p:nvSpPr>
        <p:spPr bwMode="auto">
          <a:xfrm>
            <a:off x="3708400" y="411163"/>
            <a:ext cx="1038225" cy="1570037"/>
          </a:xfrm>
          <a:prstGeom prst="rect">
            <a:avLst/>
          </a:prstGeom>
          <a:solidFill>
            <a:srgbClr val="7030A0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9600" dirty="0">
                <a:solidFill>
                  <a:schemeClr val="bg1"/>
                </a:solidFill>
                <a:latin typeface="Comic Sans MS" pitchFamily="66" charset="0"/>
              </a:rPr>
              <a:t>Ž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3389962" y="4797152"/>
            <a:ext cx="1013419" cy="707886"/>
          </a:xfrm>
          <a:prstGeom prst="rect">
            <a:avLst/>
          </a:prstGeom>
          <a:solidFill>
            <a:srgbClr val="7030A0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dirty="0" smtClean="0">
                <a:solidFill>
                  <a:schemeClr val="bg1"/>
                </a:solidFill>
                <a:latin typeface="Comic Sans MS" pitchFamily="66" charset="0"/>
              </a:rPr>
              <a:t>žíly</a:t>
            </a:r>
            <a:endParaRPr lang="cs-CZ" sz="4000" dirty="0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259632" y="2564904"/>
            <a:ext cx="720080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>
                <a:latin typeface="Comic Sans MS" pitchFamily="66" charset="0"/>
              </a:rPr>
              <a:t>Jaké cévy vedou zpravidla krev neokysličenou z těla do srdce?</a:t>
            </a:r>
            <a:endParaRPr lang="cs-CZ" sz="4000" dirty="0">
              <a:latin typeface="Comic Sans MS" pitchFamily="66" charset="0"/>
            </a:endParaRPr>
          </a:p>
        </p:txBody>
      </p:sp>
      <p:sp>
        <p:nvSpPr>
          <p:cNvPr id="7" name="TextovéPole 5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5148263" y="5913438"/>
            <a:ext cx="3368230" cy="523220"/>
          </a:xfrm>
          <a:prstGeom prst="rect">
            <a:avLst/>
          </a:prstGeom>
          <a:solidFill>
            <a:srgbClr val="7030A0"/>
          </a:solidFill>
          <a:ln w="9525">
            <a:solidFill>
              <a:schemeClr val="tx2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dirty="0">
                <a:solidFill>
                  <a:schemeClr val="bg1"/>
                </a:solidFill>
                <a:latin typeface="Comic Sans MS" pitchFamily="66" charset="0"/>
              </a:rPr>
              <a:t>ZPĚT na AZ kvíz </a:t>
            </a:r>
            <a:r>
              <a:rPr lang="cs-CZ" sz="2800" dirty="0">
                <a:solidFill>
                  <a:schemeClr val="bg1"/>
                </a:solidFill>
                <a:latin typeface="Comic Sans MS" pitchFamily="66" charset="0"/>
                <a:sym typeface="Wingdings" pitchFamily="2" charset="2"/>
              </a:rPr>
              <a:t></a:t>
            </a:r>
            <a:endParaRPr lang="cs-CZ" sz="2800" dirty="0">
              <a:solidFill>
                <a:schemeClr val="bg1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618054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1800" dirty="0" smtClean="0"/>
              <a:t>Není-li uvedeno jinak,  vlastní práce autora.</a:t>
            </a: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10328451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37</TotalTime>
  <Words>492</Words>
  <Application>Microsoft Office PowerPoint</Application>
  <PresentationFormat>Předvádění na obrazovce (4:3)</PresentationFormat>
  <Paragraphs>145</Paragraphs>
  <Slides>24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24</vt:i4>
      </vt:variant>
    </vt:vector>
  </HeadingPairs>
  <TitlesOfParts>
    <vt:vector size="25" baseType="lpstr">
      <vt:lpstr>Motiv systému Office</vt:lpstr>
      <vt:lpstr>     Základní škola Ústí nad Labem, Anežky České 702/17, příspěvková organizace   Číslo projektu: CZ.1.07/1.4.00/21.2887     Název projektu: „Učíme lépe a moderněji“  OP VK 1.4                   Výukový materiál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Základní škola Ústí nad Labem, Anežky České 702/17, příspěvková organizace   Číslo projektu: CZ.1.07/1.4.00/21.2887     Název projektu: „Učíme lépe a moderněji“  OP VK 1.4                   Výukový materiál</dc:title>
  <dc:creator>Jana Střížková</dc:creator>
  <cp:lastModifiedBy>Jana Střížková</cp:lastModifiedBy>
  <cp:revision>7</cp:revision>
  <dcterms:created xsi:type="dcterms:W3CDTF">2013-02-23T18:24:32Z</dcterms:created>
  <dcterms:modified xsi:type="dcterms:W3CDTF">2013-02-25T10:25:59Z</dcterms:modified>
</cp:coreProperties>
</file>