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61" r:id="rId4"/>
    <p:sldId id="256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564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4BEE4-7C5B-4789-892D-0B8AFF45D33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BA49F-5D4A-45FA-829D-496094714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07257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4BEE4-7C5B-4789-892D-0B8AFF45D33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BA49F-5D4A-45FA-829D-496094714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1651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4BEE4-7C5B-4789-892D-0B8AFF45D33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BA49F-5D4A-45FA-829D-496094714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9609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4BEE4-7C5B-4789-892D-0B8AFF45D33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BA49F-5D4A-45FA-829D-496094714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865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4BEE4-7C5B-4789-892D-0B8AFF45D33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BA49F-5D4A-45FA-829D-496094714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5797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4BEE4-7C5B-4789-892D-0B8AFF45D33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BA49F-5D4A-45FA-829D-496094714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4110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4BEE4-7C5B-4789-892D-0B8AFF45D33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BA49F-5D4A-45FA-829D-496094714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2038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4BEE4-7C5B-4789-892D-0B8AFF45D33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BA49F-5D4A-45FA-829D-496094714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3086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4BEE4-7C5B-4789-892D-0B8AFF45D33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BA49F-5D4A-45FA-829D-496094714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8793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4BEE4-7C5B-4789-892D-0B8AFF45D33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BA49F-5D4A-45FA-829D-496094714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09522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4BEE4-7C5B-4789-892D-0B8AFF45D33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BA49F-5D4A-45FA-829D-496094714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2910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34BEE4-7C5B-4789-892D-0B8AFF45D33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7BA49F-5D4A-45FA-829D-496094714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027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VY_32_INOVACE_01A_BARVY-colours</a:t>
            </a:r>
            <a:endParaRPr lang="cs-CZ" sz="3200" b="1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3920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  - Procvičování slovíček – barvy  </a:t>
            </a:r>
            <a:br>
              <a:rPr lang="cs-CZ" dirty="0" smtClean="0"/>
            </a:br>
            <a:r>
              <a:rPr lang="cs-CZ" dirty="0" smtClean="0"/>
              <a:t>   - Přiřazování slovíček - barvy</a:t>
            </a:r>
            <a:endParaRPr lang="cs-CZ" dirty="0"/>
          </a:p>
        </p:txBody>
      </p:sp>
      <p:pic>
        <p:nvPicPr>
          <p:cNvPr id="2050" name="Picture 2" descr="C:\Users\Míková\AppData\Local\Microsoft\Windows\Temporary Internet Files\Content.IE5\H6PPUS9R\MP900439581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726533"/>
            <a:ext cx="6400800" cy="4273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0633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Users\Míková\AppData\Local\Microsoft\Windows\Temporary Internet Files\Content.IE5\B4H5KBFA\MP9001778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2209800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íková\AppData\Local\Microsoft\Windows\Temporary Internet Files\Content.IE5\YKBBHCFX\MP900439471[1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732629"/>
            <a:ext cx="6400800" cy="4261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8088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BARVY – přiřaď</a:t>
            </a:r>
            <a:br>
              <a:rPr lang="cs-CZ" dirty="0" smtClean="0"/>
            </a:br>
            <a:r>
              <a:rPr lang="cs-CZ" dirty="0" err="1" smtClean="0"/>
              <a:t>colours</a:t>
            </a:r>
            <a:r>
              <a:rPr lang="cs-CZ" dirty="0" smtClean="0"/>
              <a:t> - </a:t>
            </a:r>
            <a:r>
              <a:rPr lang="cs-CZ" dirty="0" err="1" smtClean="0"/>
              <a:t>match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9429823"/>
              </p:ext>
            </p:extLst>
          </p:nvPr>
        </p:nvGraphicFramePr>
        <p:xfrm>
          <a:off x="107504" y="1196748"/>
          <a:ext cx="8928992" cy="58655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64496"/>
                <a:gridCol w="4464496"/>
              </a:tblGrid>
              <a:tr h="474498">
                <a:tc>
                  <a:txBody>
                    <a:bodyPr/>
                    <a:lstStyle/>
                    <a:p>
                      <a:r>
                        <a:rPr lang="cs-CZ" dirty="0" smtClean="0"/>
                        <a:t>COLOURS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BARVY</a:t>
                      </a:r>
                      <a:endParaRPr lang="cs-CZ" dirty="0"/>
                    </a:p>
                  </a:txBody>
                  <a:tcPr/>
                </a:tc>
              </a:tr>
              <a:tr h="474498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PURPLE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RůŽOVÁ</a:t>
                      </a:r>
                      <a:endParaRPr lang="cs-CZ" sz="2800" dirty="0"/>
                    </a:p>
                  </a:txBody>
                  <a:tcPr/>
                </a:tc>
              </a:tr>
              <a:tr h="474498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BLUE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MODRÁ</a:t>
                      </a:r>
                      <a:endParaRPr lang="cs-CZ" sz="2800" dirty="0"/>
                    </a:p>
                  </a:txBody>
                  <a:tcPr/>
                </a:tc>
              </a:tr>
              <a:tr h="474498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ORANGE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ČERNÁ</a:t>
                      </a:r>
                      <a:endParaRPr lang="cs-CZ" sz="2800" dirty="0"/>
                    </a:p>
                  </a:txBody>
                  <a:tcPr/>
                </a:tc>
              </a:tr>
              <a:tr h="474498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YELLOW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HNĚDÁ</a:t>
                      </a:r>
                      <a:endParaRPr lang="cs-CZ" sz="2800" dirty="0"/>
                    </a:p>
                  </a:txBody>
                  <a:tcPr/>
                </a:tc>
              </a:tr>
              <a:tr h="474498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WHITE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ČERNÁ</a:t>
                      </a:r>
                      <a:endParaRPr lang="cs-CZ" sz="2800" dirty="0"/>
                    </a:p>
                  </a:txBody>
                  <a:tcPr/>
                </a:tc>
              </a:tr>
              <a:tr h="474498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RED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ORANŽOVÁ</a:t>
                      </a:r>
                      <a:endParaRPr lang="cs-CZ" sz="2800" dirty="0"/>
                    </a:p>
                  </a:txBody>
                  <a:tcPr/>
                </a:tc>
              </a:tr>
              <a:tr h="474498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GREEN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ŽLUTÁ</a:t>
                      </a:r>
                      <a:endParaRPr lang="cs-CZ" sz="2800" dirty="0"/>
                    </a:p>
                  </a:txBody>
                  <a:tcPr/>
                </a:tc>
              </a:tr>
              <a:tr h="474498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BLACK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ČERVENÁ</a:t>
                      </a:r>
                      <a:endParaRPr lang="cs-CZ" sz="2800" dirty="0"/>
                    </a:p>
                  </a:txBody>
                  <a:tcPr/>
                </a:tc>
              </a:tr>
              <a:tr h="474498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BROWN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BÍLÁ</a:t>
                      </a:r>
                      <a:endParaRPr lang="cs-CZ" sz="2800" dirty="0"/>
                    </a:p>
                  </a:txBody>
                  <a:tcPr/>
                </a:tc>
              </a:tr>
              <a:tr h="72762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PINK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PURPUROVÁ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67897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laser.wav"/>
          </p:stSnd>
        </p:sndAc>
      </p:transition>
    </mc:Choice>
    <mc:Fallback xmlns="">
      <p:transition spd="slow">
        <p:fade/>
        <p:sndAc>
          <p:stSnd>
            <p:snd r:embed="rId3" name="las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37080"/>
          </a:xfrm>
        </p:spPr>
        <p:txBody>
          <a:bodyPr>
            <a:normAutofit/>
          </a:bodyPr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www.ofice.microsoft.com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62321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44</Words>
  <Application>Microsoft Office PowerPoint</Application>
  <PresentationFormat>Předvádění na obrazovce (4:3)</PresentationFormat>
  <Paragraphs>27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VY_32_INOVACE_01A_BARVY-colours</vt:lpstr>
      <vt:lpstr>       - Procvičování slovíček – barvy      - Přiřazování slovíček - barvy</vt:lpstr>
      <vt:lpstr>Prezentace aplikace PowerPoint</vt:lpstr>
      <vt:lpstr>BARVY – přiřaď colours - match</vt:lpstr>
      <vt:lpstr>Ilustrace: www.ofice.microsoft.com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BARVY - COLOURS</dc:title>
  <dc:creator>Míková</dc:creator>
  <cp:lastModifiedBy>Míková</cp:lastModifiedBy>
  <cp:revision>11</cp:revision>
  <dcterms:created xsi:type="dcterms:W3CDTF">2011-01-05T18:12:05Z</dcterms:created>
  <dcterms:modified xsi:type="dcterms:W3CDTF">2012-03-10T14:05:33Z</dcterms:modified>
</cp:coreProperties>
</file>