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5702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8374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1144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1294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7318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762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1110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2938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08410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6228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4087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D77C6-D17C-4D97-AF30-A95F107DA9C4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6E24F-F909-44C4-93BA-F90C3F4F29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4877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ydrogen_Sulfide_Emissions_along_the_Namibian_Coast_2010-03-13_lrg.jpg" TargetMode="External"/><Relationship Id="rId2" Type="http://schemas.openxmlformats.org/officeDocument/2006/relationships/hyperlink" Target="http://cs.wikipedia.org/wiki/Kyselina_chlorovod%C3%ADkov%C3%A1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Název </a:t>
            </a:r>
            <a:r>
              <a:rPr lang="cs-CZ" dirty="0"/>
              <a:t>projektu: Zkvalitnění výuky cizích jazyků</a:t>
            </a:r>
          </a:p>
          <a:p>
            <a:pPr marL="0" indent="0">
              <a:buNone/>
            </a:pPr>
            <a:r>
              <a:rPr lang="cs-CZ" dirty="0"/>
              <a:t>Číslo projektu: CZ.1.07/1.4.00/21.3228</a:t>
            </a:r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dirty="0" smtClean="0"/>
              <a:t>5. 2. </a:t>
            </a:r>
            <a:r>
              <a:rPr lang="cs-CZ" dirty="0"/>
              <a:t>2013</a:t>
            </a:r>
          </a:p>
          <a:p>
            <a:pPr marL="0" indent="0">
              <a:buNone/>
            </a:pPr>
            <a:r>
              <a:rPr lang="cs-CZ" dirty="0"/>
              <a:t>Základní škola Havlíčkův Brod, </a:t>
            </a:r>
            <a:r>
              <a:rPr lang="cs-CZ" dirty="0" err="1"/>
              <a:t>Štáflova</a:t>
            </a:r>
            <a:r>
              <a:rPr lang="cs-CZ" dirty="0"/>
              <a:t> 2004</a:t>
            </a:r>
          </a:p>
          <a:p>
            <a:pPr marL="0" indent="0">
              <a:buNone/>
            </a:pPr>
            <a:r>
              <a:rPr lang="cs-CZ" dirty="0"/>
              <a:t>Jméno: Mgr. Kateřina </a:t>
            </a:r>
            <a:r>
              <a:rPr lang="cs-CZ" dirty="0" err="1"/>
              <a:t>Zimplová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Ročník: 8.</a:t>
            </a:r>
          </a:p>
          <a:p>
            <a:pPr marL="0" indent="0">
              <a:buNone/>
            </a:pPr>
            <a:r>
              <a:rPr lang="cs-CZ" dirty="0"/>
              <a:t>Vzdělávací oblast: člověk a příroda</a:t>
            </a:r>
          </a:p>
          <a:p>
            <a:pPr marL="0" indent="0">
              <a:buNone/>
            </a:pPr>
            <a:r>
              <a:rPr lang="cs-CZ" dirty="0"/>
              <a:t>Vzdělávací obor: Chemie</a:t>
            </a:r>
          </a:p>
          <a:p>
            <a:pPr marL="0" indent="0">
              <a:buNone/>
            </a:pPr>
            <a:r>
              <a:rPr lang="cs-CZ" dirty="0"/>
              <a:t>Tematický okruh, téma: </a:t>
            </a:r>
            <a:r>
              <a:rPr lang="cs-CZ" dirty="0" smtClean="0"/>
              <a:t>VY_32_INOVACE_CH_06_</a:t>
            </a:r>
            <a:r>
              <a:rPr lang="cs-CZ" dirty="0" err="1" smtClean="0"/>
              <a:t>Halogenovodíky</a:t>
            </a:r>
            <a:r>
              <a:rPr lang="cs-CZ" dirty="0" smtClean="0"/>
              <a:t>_</a:t>
            </a:r>
            <a:r>
              <a:rPr lang="cs-CZ" dirty="0" err="1" smtClean="0"/>
              <a:t>sulfan</a:t>
            </a:r>
            <a:r>
              <a:rPr lang="cs-CZ" dirty="0" smtClean="0"/>
              <a:t>_8.ročník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Metodické doporučení/anotace: DUM slouží k výkladu a rozšíření učiva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922118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576064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HALOGENOVODÍKY,</a:t>
            </a:r>
            <a:b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SULFAN</a:t>
            </a:r>
            <a:endParaRPr lang="cs-CZ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3276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63567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100" dirty="0" err="1" smtClean="0"/>
              <a:t>Halogenovodíky</a:t>
            </a:r>
            <a:r>
              <a:rPr lang="cs-CZ" dirty="0" smtClean="0"/>
              <a:t> </a:t>
            </a:r>
            <a:r>
              <a:rPr lang="cs-CZ" sz="3100" dirty="0" smtClean="0"/>
              <a:t>jsou sloučeniny vodíku a halogenu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96752"/>
            <a:ext cx="5111750" cy="492941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HF – fluorovodík, vodný roztok = kyselina fluorovodíková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err="1" smtClean="0"/>
              <a:t>HCl</a:t>
            </a:r>
            <a:r>
              <a:rPr lang="cs-CZ" sz="2800" dirty="0" smtClean="0"/>
              <a:t> – Chlorovodík, vodný roztok = kyselina chlorovodíková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err="1" smtClean="0"/>
              <a:t>HBr</a:t>
            </a:r>
            <a:r>
              <a:rPr lang="cs-CZ" sz="2800" dirty="0" smtClean="0"/>
              <a:t> – bromovodík, vodný roztok = kyselina bromovodíková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HI – jodovodík, vodný roztok = kyselina jodovodíková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196752"/>
            <a:ext cx="3008313" cy="4929411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Halogeny se dobře slučují s vodou. Vznikají dvouatomové sloučeny – HALOGENOVODÍKY</a:t>
            </a:r>
          </a:p>
          <a:p>
            <a:endParaRPr lang="cs-CZ" sz="2000" dirty="0"/>
          </a:p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to páchnoucí a nebezpečné plyny.</a:t>
            </a:r>
          </a:p>
          <a:p>
            <a:endParaRPr lang="cs-CZ" sz="2000" dirty="0"/>
          </a:p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dobře se rozpouštějí ve vodě.</a:t>
            </a:r>
          </a:p>
          <a:p>
            <a:endParaRPr lang="cs-CZ" sz="2000" dirty="0"/>
          </a:p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vodné roztoky jsou kyseliny.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0274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851694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3200" dirty="0" smtClean="0"/>
              <a:t>Proč jsou </a:t>
            </a:r>
            <a:r>
              <a:rPr lang="cs-CZ" sz="3200" dirty="0" err="1" smtClean="0"/>
              <a:t>halogenovodíky</a:t>
            </a:r>
            <a:r>
              <a:rPr lang="cs-CZ" sz="3200" dirty="0" smtClean="0"/>
              <a:t> kyselé?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8219256" cy="4691063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například chová chlorovodík při kontaktu 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vodou?</a:t>
            </a:r>
          </a:p>
          <a:p>
            <a:pPr algn="ctr"/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HCl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→ H</a:t>
            </a:r>
            <a:r>
              <a:rPr lang="cs-CZ" sz="28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Cl</a:t>
            </a:r>
            <a:r>
              <a:rPr lang="cs-CZ" sz="28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pPr algn="ctr"/>
            <a:endParaRPr lang="cs-CZ" sz="2800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+ H</a:t>
            </a:r>
            <a:r>
              <a:rPr lang="cs-CZ" sz="28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→ 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8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</a:p>
          <a:p>
            <a:endParaRPr lang="cs-CZ" sz="2800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v roztoku převažují částice 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8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je roztok kyselý. Látku pak nazýváme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chlorovodíková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Obdobně se chovají i ostatní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halogenovodíky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60069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77968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HF – kyselina fluorovodíková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8147248" cy="4691063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agresivní kyselina, silně leptá kůži, sliznice!!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Leptá sklo, musí se uchovávat v plastových nádobách.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Využívá se například ve sklářském průmyslu, leptavé účinky se využívají při dekorování skla.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63958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779686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3200" dirty="0" err="1" smtClean="0"/>
              <a:t>HCl</a:t>
            </a:r>
            <a:r>
              <a:rPr lang="cs-CZ" sz="3200" dirty="0" smtClean="0"/>
              <a:t> – kyselina chlorovodíková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184070" y="2888940"/>
            <a:ext cx="4680519" cy="172819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5770984" cy="4691063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silná kyselina, nazývaná též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solná. Je silně cítit.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součástí žaludeční šťávy – zde ničí bakterie a pomáhá rozkládat bílkoviny z potravy (0,3 - 0,4 % roztok)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náhodném požití je nutné vypít větší množství vody a nevyvolávat zvracení. Pak je nutné vyhledat lékařskou pomoc.                             </a:t>
            </a:r>
            <a:r>
              <a:rPr lang="cs-CZ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1</a:t>
            </a:r>
            <a:endParaRPr lang="cs-CZ" sz="19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6549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779686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200" dirty="0" smtClean="0"/>
              <a:t>Výroba kyseliny chlorovodíkové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8219256" cy="4691063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chlorovodíková se vyrábí přímou syntézou.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Tedy vzniká slučováním vodíku a chloru za vysoké teploty (800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aseline="8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ₒ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→ 2HCl</a:t>
            </a:r>
          </a:p>
          <a:p>
            <a:pPr algn="ctr"/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Dodává se jako 37% roztok chlorovodíku ve vodě.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práci s ní je nutné používat ochranné pomůcky (brýle, rukavice).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867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106771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Jak reaguje kyselina chlorovodíková s neušlechtilými kovy?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772816"/>
            <a:ext cx="8291264" cy="4353347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Například se zinkem a hořčíkem reaguje takto: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2HCl +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→ ZnCl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pPr algn="ctr"/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2HCl +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MgCl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8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endParaRPr lang="cs-CZ" sz="2800" baseline="-25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vodík a soli (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halogenidy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tedy chlorid zinečnatý a chlorid hořečnatý.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61022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70767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b="0" dirty="0" smtClean="0"/>
              <a:t>Sulfan - sirovodík</a:t>
            </a:r>
            <a:endParaRPr lang="cs-CZ" sz="3200" b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68760"/>
            <a:ext cx="4402832" cy="5040560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Sirovodík H</a:t>
            </a:r>
            <a:r>
              <a:rPr lang="cs-CZ" sz="2800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S,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nazývaný též sulfan je páchnoucí a bezbarvý plyn.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velice jedovatý plyn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 chvilce vyvolává ochromuje čichový nerv, plyn přestáváme cítit!!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velmi dobře rozpustný ve vodě – vzniká tak roztok kyseliny sirovodíkové.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např. i v mořích činností bakterií.                               </a:t>
            </a:r>
            <a:r>
              <a:rPr lang="cs-CZ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2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268760"/>
            <a:ext cx="3384376" cy="504056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70391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720079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algn="l"/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628800"/>
            <a:ext cx="7704856" cy="4464496"/>
          </a:xfrm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Obr. </a:t>
            </a:r>
            <a:r>
              <a:rPr lang="cs-CZ" sz="2800" dirty="0">
                <a:solidFill>
                  <a:schemeClr val="tx1"/>
                </a:solidFill>
              </a:rPr>
              <a:t>1 </a:t>
            </a:r>
            <a:r>
              <a:rPr lang="cs-CZ" sz="2800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sz="2800" dirty="0" smtClean="0">
                <a:solidFill>
                  <a:schemeClr val="tx1"/>
                </a:solidFill>
                <a:hlinkClick r:id="rId2"/>
              </a:rPr>
              <a:t>cs.wikipedia.org/wiki/Kyselina_chlorovod%C3%ADkov%C3%A1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Obr. 2</a:t>
            </a:r>
          </a:p>
          <a:p>
            <a:pPr algn="l"/>
            <a:r>
              <a:rPr lang="cs-CZ" sz="28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2800" dirty="0" smtClean="0">
                <a:solidFill>
                  <a:schemeClr val="tx1"/>
                </a:solidFill>
                <a:hlinkClick r:id="rId3"/>
              </a:rPr>
              <a:t>cs.wikipedia.org/wiki/Soubor:Hydrogen_Sulfide_Emissions_along_the_Namibian_Coast_2010-03-13_lrg.jpg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Ostatní vlastní tvorba – Mgr. Kateřina </a:t>
            </a:r>
            <a:r>
              <a:rPr lang="cs-CZ" sz="2800" dirty="0" err="1" smtClean="0">
                <a:solidFill>
                  <a:schemeClr val="tx1"/>
                </a:solidFill>
              </a:rPr>
              <a:t>Zimplová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12442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465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HALOGENOVODÍKY, SULFAN</vt:lpstr>
      <vt:lpstr>Halogenovodíky jsou sloučeniny vodíku a halogenu</vt:lpstr>
      <vt:lpstr>Proč jsou halogenovodíky kyselé?</vt:lpstr>
      <vt:lpstr>HF – kyselina fluorovodíková</vt:lpstr>
      <vt:lpstr>HCl – kyselina chlorovodíková</vt:lpstr>
      <vt:lpstr>Výroba kyseliny chlorovodíkové</vt:lpstr>
      <vt:lpstr>Jak reaguje kyselina chlorovodíková s neušlechtilými kovy?</vt:lpstr>
      <vt:lpstr>Sulfan - sirovodík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HALOGENOVODÍKY</dc:title>
  <dc:creator>Uživatel</dc:creator>
  <cp:lastModifiedBy>Aleš</cp:lastModifiedBy>
  <cp:revision>25</cp:revision>
  <dcterms:created xsi:type="dcterms:W3CDTF">2013-02-05T12:00:32Z</dcterms:created>
  <dcterms:modified xsi:type="dcterms:W3CDTF">2013-02-26T21:15:30Z</dcterms:modified>
</cp:coreProperties>
</file>