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725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165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609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65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797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1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038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08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879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952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910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34BEE4-7C5B-4789-892D-0B8AFF45D331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BA49F-5D4A-45FA-829D-496094714E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27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VY_32_INOVACE_01B_BARVY </a:t>
            </a:r>
            <a:r>
              <a:rPr lang="cs-CZ" sz="3200" b="1" smtClean="0"/>
              <a:t>- COLOURS</a:t>
            </a:r>
            <a:endParaRPr lang="cs-CZ" sz="3200" b="1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229600" cy="2952328"/>
          </a:xfrm>
        </p:spPr>
        <p:txBody>
          <a:bodyPr/>
          <a:lstStyle/>
          <a:p>
            <a:r>
              <a:rPr lang="cs-CZ" dirty="0" smtClean="0"/>
              <a:t>Hra – dotkni se určené barvy</a:t>
            </a:r>
            <a:br>
              <a:rPr lang="cs-CZ" dirty="0" smtClean="0"/>
            </a:br>
            <a:r>
              <a:rPr lang="cs-CZ" dirty="0" smtClean="0"/>
              <a:t>( dotkni se něčeho….červeného)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89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4800600"/>
            <a:ext cx="5875040" cy="1364704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C000"/>
                </a:solidFill>
              </a:rPr>
              <a:t>BARVY - COLOURS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2890178" y="574490"/>
            <a:ext cx="5486400" cy="4114800"/>
          </a:xfrm>
        </p:spPr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9" name="Picture 5" descr="C:\Users\Míková\AppData\Local\Microsoft\Windows\Temporary Internet Files\Content.IE5\86UG01VS\MP900430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6323"/>
            <a:ext cx="4430707" cy="2952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íková\AppData\Local\Microsoft\Windows\Temporary Internet Files\Content.IE5\Q5COEES0\MP9004266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469" y="980728"/>
            <a:ext cx="2806987" cy="376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96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tx1"/>
                </a:solidFill>
              </a:rPr>
              <a:t>Let´s</a:t>
            </a:r>
            <a:r>
              <a:rPr lang="cs-CZ" sz="4400" dirty="0" smtClean="0">
                <a:solidFill>
                  <a:schemeClr val="tx1"/>
                </a:solidFill>
              </a:rPr>
              <a:t> play a game.</a:t>
            </a:r>
          </a:p>
          <a:p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Touch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something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yellow</a:t>
            </a:r>
            <a:r>
              <a:rPr lang="cs-CZ" sz="4400" dirty="0" smtClean="0">
                <a:solidFill>
                  <a:schemeClr val="tx1"/>
                </a:solidFill>
              </a:rPr>
              <a:t> in </a:t>
            </a:r>
            <a:r>
              <a:rPr lang="cs-CZ" sz="4400" dirty="0" err="1" smtClean="0">
                <a:solidFill>
                  <a:schemeClr val="tx1"/>
                </a:solidFill>
              </a:rPr>
              <a:t>the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classroom</a:t>
            </a:r>
            <a:r>
              <a:rPr lang="cs-CZ" sz="4400" dirty="0" smtClean="0">
                <a:solidFill>
                  <a:schemeClr val="tx1"/>
                </a:solidFill>
              </a:rPr>
              <a:t>.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664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Let´s</a:t>
            </a:r>
            <a:r>
              <a:rPr lang="cs-CZ" dirty="0" smtClean="0">
                <a:solidFill>
                  <a:schemeClr val="tx1"/>
                </a:solidFill>
              </a:rPr>
              <a:t> play a game.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Touch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something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blue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classroom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red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 </a:t>
            </a:r>
          </a:p>
          <a:p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orange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 </a:t>
            </a:r>
            <a:r>
              <a:rPr lang="cs-CZ" sz="4000" dirty="0" err="1" smtClean="0">
                <a:solidFill>
                  <a:srgbClr val="FFFF00"/>
                </a:solidFill>
              </a:rPr>
              <a:t>white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pink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 </a:t>
            </a:r>
          </a:p>
          <a:p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green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 </a:t>
            </a:r>
          </a:p>
          <a:p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rgbClr val="FFFF00"/>
                </a:solidFill>
              </a:rPr>
              <a:t>black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>
                <a:solidFill>
                  <a:schemeClr val="tx1"/>
                </a:solidFill>
              </a:rPr>
              <a:t>Let´s</a:t>
            </a:r>
            <a:r>
              <a:rPr lang="cs-CZ" sz="4000" dirty="0" smtClean="0">
                <a:solidFill>
                  <a:schemeClr val="tx1"/>
                </a:solidFill>
              </a:rPr>
              <a:t> play a game. </a:t>
            </a:r>
          </a:p>
          <a:p>
            <a:r>
              <a:rPr lang="cs-CZ" sz="4000" dirty="0" err="1" smtClean="0">
                <a:solidFill>
                  <a:schemeClr val="tx1"/>
                </a:solidFill>
              </a:rPr>
              <a:t>Touch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something</a:t>
            </a:r>
            <a:r>
              <a:rPr lang="cs-CZ" sz="4000" dirty="0" smtClean="0">
                <a:solidFill>
                  <a:schemeClr val="tx1"/>
                </a:solidFill>
              </a:rPr>
              <a:t>  </a:t>
            </a:r>
            <a:r>
              <a:rPr lang="cs-CZ" sz="4000" dirty="0" err="1" smtClean="0">
                <a:solidFill>
                  <a:srgbClr val="FFFF00"/>
                </a:solidFill>
              </a:rPr>
              <a:t>brown</a:t>
            </a:r>
            <a:r>
              <a:rPr lang="cs-CZ" sz="4000" dirty="0" smtClean="0">
                <a:solidFill>
                  <a:schemeClr val="tx1"/>
                </a:solidFill>
              </a:rPr>
              <a:t> in </a:t>
            </a:r>
            <a:r>
              <a:rPr lang="cs-CZ" sz="4000" dirty="0" err="1" smtClean="0">
                <a:solidFill>
                  <a:schemeClr val="tx1"/>
                </a:solidFill>
              </a:rPr>
              <a:t>the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classroom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6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232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146</Words>
  <Application>Microsoft Office PowerPoint</Application>
  <PresentationFormat>Předvádění na obrazovce (4:3)</PresentationFormat>
  <Paragraphs>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VY_32_INOVACE_01B_BARVY - COLOURS</vt:lpstr>
      <vt:lpstr>Hra – dotkni se určené barvy ( dotkni se něčeho….červeného)</vt:lpstr>
      <vt:lpstr>BARVY - COLOURS</vt:lpstr>
      <vt:lpstr>HRA</vt:lpstr>
      <vt:lpstr>HRA</vt:lpstr>
      <vt:lpstr>HRA</vt:lpstr>
      <vt:lpstr>HRA</vt:lpstr>
      <vt:lpstr>HRA</vt:lpstr>
      <vt:lpstr>HRA</vt:lpstr>
      <vt:lpstr>HRA</vt:lpstr>
      <vt:lpstr>HRA</vt:lpstr>
      <vt:lpstr>HRA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 - COLOURS</dc:title>
  <dc:creator>Míková</dc:creator>
  <cp:lastModifiedBy>Míková</cp:lastModifiedBy>
  <cp:revision>11</cp:revision>
  <dcterms:created xsi:type="dcterms:W3CDTF">2011-01-05T18:12:05Z</dcterms:created>
  <dcterms:modified xsi:type="dcterms:W3CDTF">2012-03-10T14:07:44Z</dcterms:modified>
</cp:coreProperties>
</file>