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438D5451-20A0-410B-8545-2EC7269820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FB918AE1-CCBE-4015-9EFB-9D7562DEFD1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4" name="hammer.wav"/>
          </p:stSnd>
        </p:sndAc>
      </p:transition>
    </mc:Choice>
    <mc:Fallback xmlns="">
      <p:transition spd="slow">
        <p:fade/>
        <p:sndAc>
          <p:stSnd>
            <p:snd r:embed="rId15" name="hammer.wav"/>
          </p:stSnd>
        </p:sndAc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3.jpg"/><Relationship Id="rId7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VY_32_INOVACE_02A_VE ŠKOLE – AT SCHOOL</a:t>
            </a:r>
            <a:endParaRPr lang="cs-CZ" sz="3200" b="1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92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Hra – dotkni se…..</a:t>
            </a:r>
            <a:br>
              <a:rPr lang="cs-CZ" dirty="0" smtClean="0"/>
            </a:br>
            <a:r>
              <a:rPr lang="cs-CZ" dirty="0" smtClean="0"/>
              <a:t>(procvičování slovní zásoby – ve škole)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014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 SCHOOL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60648"/>
            <a:ext cx="1280160" cy="1280160"/>
          </a:xfrm>
        </p:spPr>
      </p:pic>
      <p:pic>
        <p:nvPicPr>
          <p:cNvPr id="1029" name="Picture 5" descr="C:\Users\Míková\AppData\Local\Microsoft\Windows\Temporary Internet Files\Content.IE5\AYE6ED9Z\MC9002521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06944"/>
            <a:ext cx="1268273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íková\AppData\Local\Microsoft\Windows\Temporary Internet Files\Content.IE5\86UG01VS\MC9002152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204" y="3565522"/>
            <a:ext cx="2225644" cy="268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íková\AppData\Local\Microsoft\Windows\Temporary Internet Files\Content.IE5\Q5COEES0\MC9002155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45" y="260648"/>
            <a:ext cx="2243750" cy="2533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íková\AppData\Local\Microsoft\Windows\Temporary Internet Files\Content.IE5\AYE6ED9Z\MC9002517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543" y="2826867"/>
            <a:ext cx="1816913" cy="1204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722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8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HRA – TOUCH…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96953"/>
            <a:ext cx="8248708" cy="2592288"/>
          </a:xfrm>
        </p:spPr>
        <p:txBody>
          <a:bodyPr>
            <a:normAutofit/>
          </a:bodyPr>
          <a:lstStyle/>
          <a:p>
            <a:r>
              <a:rPr lang="cs-CZ" sz="7200" smtClean="0"/>
              <a:t> Let´s</a:t>
            </a:r>
            <a:r>
              <a:rPr lang="cs-CZ" sz="7200" dirty="0" smtClean="0"/>
              <a:t> play a game. </a:t>
            </a:r>
            <a:r>
              <a:rPr lang="cs-CZ" sz="7200" dirty="0" err="1" smtClean="0"/>
              <a:t>Touch</a:t>
            </a:r>
            <a:r>
              <a:rPr lang="cs-CZ" sz="7200" dirty="0" smtClean="0"/>
              <a:t> </a:t>
            </a:r>
            <a:r>
              <a:rPr lang="cs-CZ" sz="7200" dirty="0" err="1" smtClean="0"/>
              <a:t>the</a:t>
            </a:r>
            <a:r>
              <a:rPr lang="cs-CZ" sz="7200" dirty="0" smtClean="0"/>
              <a:t>………..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856698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err="1" smtClean="0"/>
              <a:t>Touch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bg2">
                    <a:lumMod val="10000"/>
                  </a:schemeClr>
                </a:solidFill>
              </a:rPr>
              <a:t>BOARD</a:t>
            </a:r>
            <a:endParaRPr lang="cs-CZ" sz="8000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539552" y="1844824"/>
            <a:ext cx="2767032" cy="4429156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endParaRPr lang="cs-CZ" sz="4400" dirty="0" smtClean="0"/>
          </a:p>
          <a:p>
            <a:r>
              <a:rPr lang="cs-CZ" sz="4400" dirty="0" smtClean="0"/>
              <a:t>TABULE</a:t>
            </a:r>
            <a:endParaRPr lang="cs-CZ" sz="4400" dirty="0"/>
          </a:p>
        </p:txBody>
      </p:sp>
      <p:pic>
        <p:nvPicPr>
          <p:cNvPr id="2050" name="Picture 2" descr="C:\Users\Míková\AppData\Local\Microsoft\Windows\Temporary Internet Files\Content.IE5\AYE6ED9Z\MC90043612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0612" y="2579687"/>
            <a:ext cx="4109740" cy="329758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0256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err="1" smtClean="0"/>
              <a:t>Touch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DESK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LAVICE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539552" y="1844824"/>
            <a:ext cx="2767032" cy="4429156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endParaRPr lang="cs-CZ" sz="4400" dirty="0" smtClean="0"/>
          </a:p>
          <a:p>
            <a:endParaRPr lang="cs-CZ" sz="4400" dirty="0"/>
          </a:p>
        </p:txBody>
      </p:sp>
      <p:pic>
        <p:nvPicPr>
          <p:cNvPr id="4098" name="Picture 2" descr="C:\Users\Míková\AppData\Local\Microsoft\Windows\Temporary Internet Files\Content.IE5\86UG01VS\MP9004019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2124680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5894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err="1" smtClean="0"/>
              <a:t>Touch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FLOOR</a:t>
            </a:r>
          </a:p>
          <a:p>
            <a:pPr marL="0" indent="0">
              <a:buNone/>
            </a:pP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60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PODLAHA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539552" y="1844824"/>
            <a:ext cx="2767032" cy="4429156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endParaRPr lang="cs-CZ" sz="4400" dirty="0" smtClean="0"/>
          </a:p>
          <a:p>
            <a:endParaRPr lang="cs-CZ" sz="4400" dirty="0"/>
          </a:p>
        </p:txBody>
      </p:sp>
      <p:pic>
        <p:nvPicPr>
          <p:cNvPr id="3076" name="Picture 4" descr="C:\Users\Míková\AppData\Local\Microsoft\Windows\Temporary Internet Files\Content.IE5\Q5COEES0\MP9004010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227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err="1" smtClean="0"/>
              <a:t>Touch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CHAIR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ŽIDLE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539552" y="1844824"/>
            <a:ext cx="2767032" cy="4429156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endParaRPr lang="cs-CZ" sz="4400" dirty="0" smtClean="0"/>
          </a:p>
          <a:p>
            <a:endParaRPr lang="cs-CZ" sz="4400" dirty="0"/>
          </a:p>
        </p:txBody>
      </p:sp>
      <p:pic>
        <p:nvPicPr>
          <p:cNvPr id="5122" name="Picture 2" descr="C:\Users\Míková\AppData\Local\Microsoft\Windows\Temporary Internet Files\Content.IE5\AYE6ED9Z\MC9002504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839" y="2416521"/>
            <a:ext cx="1578321" cy="202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227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err="1" smtClean="0"/>
              <a:t>Touch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DOOR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DVEŘE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539552" y="1844824"/>
            <a:ext cx="2767032" cy="4429156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endParaRPr lang="cs-CZ" sz="4400" dirty="0" smtClean="0"/>
          </a:p>
          <a:p>
            <a:endParaRPr lang="cs-CZ" sz="4400" dirty="0"/>
          </a:p>
        </p:txBody>
      </p:sp>
      <p:pic>
        <p:nvPicPr>
          <p:cNvPr id="7170" name="Picture 2" descr="C:\Users\Míková\AppData\Local\Microsoft\Windows\Temporary Internet Files\Content.IE5\AYE6ED9Z\MC900310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978" y="2515057"/>
            <a:ext cx="126004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227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err="1" smtClean="0"/>
              <a:t>Touch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CUPBOARD</a:t>
            </a:r>
          </a:p>
          <a:p>
            <a:pPr marL="0" indent="0">
              <a:buNone/>
            </a:pP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60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SKŘÍŇKA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60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539552" y="1844824"/>
            <a:ext cx="2767032" cy="4429156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endParaRPr lang="cs-CZ" sz="4400" dirty="0" smtClean="0"/>
          </a:p>
          <a:p>
            <a:endParaRPr lang="cs-CZ" sz="4400" dirty="0"/>
          </a:p>
        </p:txBody>
      </p:sp>
      <p:pic>
        <p:nvPicPr>
          <p:cNvPr id="8194" name="Picture 2" descr="C:\Users\Míková\AppData\Local\Microsoft\Windows\Temporary Internet Files\Content.IE5\86UG01VS\MC9002340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1016" y="2353146"/>
            <a:ext cx="1941968" cy="215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227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err="1" smtClean="0"/>
              <a:t>Touch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LIGHT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SVĚTLO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539552" y="1844824"/>
            <a:ext cx="2767032" cy="4429156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endParaRPr lang="cs-CZ" sz="4400" dirty="0" smtClean="0"/>
          </a:p>
          <a:p>
            <a:endParaRPr lang="cs-CZ" sz="4400" dirty="0"/>
          </a:p>
        </p:txBody>
      </p:sp>
      <p:pic>
        <p:nvPicPr>
          <p:cNvPr id="6147" name="Picture 3" descr="C:\Users\Míková\AppData\Local\Microsoft\Windows\Temporary Internet Files\Content.IE5\EKP7OPCV\MP9004309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88840"/>
            <a:ext cx="187220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227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hammer.wav"/>
          </p:stSnd>
        </p:sndAc>
      </p:transition>
    </mc:Choice>
    <mc:Fallback xmlns="">
      <p:transition spd="slow">
        <p:fade/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232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  <p:sndAc>
          <p:stSnd>
            <p:snd r:embed="rId2" name="hammer.wav"/>
          </p:stSnd>
        </p:sndAc>
      </p:transition>
    </mc:Choice>
    <mc:Fallback>
      <p:transition spd="slow">
        <p:fade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104</TotalTime>
  <Words>72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Brooklet</vt:lpstr>
      <vt:lpstr>VY_32_INOVACE_02A_VE ŠKOLE – AT SCHOOL</vt:lpstr>
      <vt:lpstr>Hra – dotkni se….. (procvičování slovní zásoby – ve škole)</vt:lpstr>
      <vt:lpstr>AT SCHOOL</vt:lpstr>
      <vt:lpstr>HRA – TOUCH…</vt:lpstr>
      <vt:lpstr>Touch the ….</vt:lpstr>
      <vt:lpstr>Touch the ….</vt:lpstr>
      <vt:lpstr>Touch the ….</vt:lpstr>
      <vt:lpstr>Touch the ….</vt:lpstr>
      <vt:lpstr>Touch the ….</vt:lpstr>
      <vt:lpstr>Touch the ….</vt:lpstr>
      <vt:lpstr>Touch the ….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 SCHOOL</dc:title>
  <dc:creator>Míková</dc:creator>
  <cp:lastModifiedBy>Míková</cp:lastModifiedBy>
  <cp:revision>14</cp:revision>
  <dcterms:created xsi:type="dcterms:W3CDTF">2011-01-05T18:36:48Z</dcterms:created>
  <dcterms:modified xsi:type="dcterms:W3CDTF">2012-03-10T14:08:16Z</dcterms:modified>
</cp:coreProperties>
</file>