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62" r:id="rId5"/>
    <p:sldId id="269" r:id="rId6"/>
    <p:sldId id="273" r:id="rId7"/>
    <p:sldId id="276" r:id="rId8"/>
    <p:sldId id="274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92" autoAdjust="0"/>
  </p:normalViewPr>
  <p:slideViewPr>
    <p:cSldViewPr>
      <p:cViewPr varScale="1">
        <p:scale>
          <a:sx n="61" d="100"/>
          <a:sy n="61" d="100"/>
        </p:scale>
        <p:origin x="-16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1F3763-3917-4D91-A879-FFC58DF6D96B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15C0923-8E30-436A-8889-75442C5464E8}">
      <dgm:prSet phldrT="[Text]" custT="1"/>
      <dgm:spPr/>
      <dgm:t>
        <a:bodyPr/>
        <a:lstStyle/>
        <a:p>
          <a:r>
            <a:rPr lang="cs-CZ" sz="2400" dirty="0" err="1" smtClean="0"/>
            <a:t>ich</a:t>
          </a:r>
          <a:endParaRPr lang="cs-CZ" sz="2400" dirty="0"/>
        </a:p>
      </dgm:t>
    </dgm:pt>
    <dgm:pt modelId="{6167F3C8-C5C8-4F3B-9DAF-CBB07A8E8604}" type="parTrans" cxnId="{5547C693-C6FD-49AA-8E37-6EEF5C470258}">
      <dgm:prSet/>
      <dgm:spPr/>
      <dgm:t>
        <a:bodyPr/>
        <a:lstStyle/>
        <a:p>
          <a:endParaRPr lang="cs-CZ"/>
        </a:p>
      </dgm:t>
    </dgm:pt>
    <dgm:pt modelId="{A60F8A63-07D4-4BDE-B29A-831515D053B4}" type="sibTrans" cxnId="{5547C693-C6FD-49AA-8E37-6EEF5C470258}">
      <dgm:prSet/>
      <dgm:spPr/>
      <dgm:t>
        <a:bodyPr/>
        <a:lstStyle/>
        <a:p>
          <a:endParaRPr lang="cs-CZ"/>
        </a:p>
      </dgm:t>
    </dgm:pt>
    <dgm:pt modelId="{60ADFC0E-F72C-4603-9194-63B701334531}">
      <dgm:prSet phldrT="[Text]" custT="1"/>
      <dgm:spPr/>
      <dgm:t>
        <a:bodyPr/>
        <a:lstStyle/>
        <a:p>
          <a:r>
            <a:rPr lang="cs-CZ" sz="2800" b="1" smtClean="0"/>
            <a:t>möchte</a:t>
          </a:r>
          <a:endParaRPr lang="cs-CZ" sz="2800" b="1" dirty="0"/>
        </a:p>
      </dgm:t>
    </dgm:pt>
    <dgm:pt modelId="{ED0E32A2-D825-4DA7-A888-5269ED9C8F84}" type="parTrans" cxnId="{A5397B74-1DC2-4ACD-85CC-D6D832DA0165}">
      <dgm:prSet/>
      <dgm:spPr/>
      <dgm:t>
        <a:bodyPr/>
        <a:lstStyle/>
        <a:p>
          <a:endParaRPr lang="cs-CZ"/>
        </a:p>
      </dgm:t>
    </dgm:pt>
    <dgm:pt modelId="{413FA307-A373-40E8-8A35-A6D8B361E7D2}" type="sibTrans" cxnId="{A5397B74-1DC2-4ACD-85CC-D6D832DA0165}">
      <dgm:prSet/>
      <dgm:spPr/>
      <dgm:t>
        <a:bodyPr/>
        <a:lstStyle/>
        <a:p>
          <a:endParaRPr lang="cs-CZ"/>
        </a:p>
      </dgm:t>
    </dgm:pt>
    <dgm:pt modelId="{D2B39CD9-6A2A-4BD7-AA3E-02EA8C917667}">
      <dgm:prSet phldrT="[Text]"/>
      <dgm:spPr/>
      <dgm:t>
        <a:bodyPr/>
        <a:lstStyle/>
        <a:p>
          <a:r>
            <a:rPr lang="cs-CZ" sz="2400" i="1" smtClean="0"/>
            <a:t>chtěl/ rád bych</a:t>
          </a:r>
          <a:endParaRPr lang="cs-CZ" sz="2400" i="1" dirty="0"/>
        </a:p>
      </dgm:t>
    </dgm:pt>
    <dgm:pt modelId="{B90AB9AD-D8FB-42B3-B8D6-19975268AFB8}" type="parTrans" cxnId="{0BC258BA-D5A4-4A00-9EAD-7F37AA284F30}">
      <dgm:prSet/>
      <dgm:spPr/>
      <dgm:t>
        <a:bodyPr/>
        <a:lstStyle/>
        <a:p>
          <a:endParaRPr lang="cs-CZ"/>
        </a:p>
      </dgm:t>
    </dgm:pt>
    <dgm:pt modelId="{52503C9C-7478-41F8-9BC8-3E7F5EAD9A9B}" type="sibTrans" cxnId="{0BC258BA-D5A4-4A00-9EAD-7F37AA284F30}">
      <dgm:prSet/>
      <dgm:spPr/>
      <dgm:t>
        <a:bodyPr/>
        <a:lstStyle/>
        <a:p>
          <a:endParaRPr lang="cs-CZ"/>
        </a:p>
      </dgm:t>
    </dgm:pt>
    <dgm:pt modelId="{DAA60D7B-28C9-4FDF-B9A9-FF6E34F08740}">
      <dgm:prSet phldrT="[Text]" custT="1"/>
      <dgm:spPr/>
      <dgm:t>
        <a:bodyPr/>
        <a:lstStyle/>
        <a:p>
          <a:r>
            <a:rPr lang="cs-CZ" sz="2400" dirty="0" err="1" smtClean="0"/>
            <a:t>du</a:t>
          </a:r>
          <a:endParaRPr lang="cs-CZ" sz="2400" dirty="0"/>
        </a:p>
      </dgm:t>
    </dgm:pt>
    <dgm:pt modelId="{C913294C-3B45-4FE9-8459-39B00F1A6583}" type="parTrans" cxnId="{2D5745F2-E629-42A5-81A4-7311291C4846}">
      <dgm:prSet/>
      <dgm:spPr/>
      <dgm:t>
        <a:bodyPr/>
        <a:lstStyle/>
        <a:p>
          <a:endParaRPr lang="cs-CZ"/>
        </a:p>
      </dgm:t>
    </dgm:pt>
    <dgm:pt modelId="{D911EC67-679B-4437-9E6D-BBE77E3543E6}" type="sibTrans" cxnId="{2D5745F2-E629-42A5-81A4-7311291C4846}">
      <dgm:prSet/>
      <dgm:spPr/>
      <dgm:t>
        <a:bodyPr/>
        <a:lstStyle/>
        <a:p>
          <a:endParaRPr lang="cs-CZ"/>
        </a:p>
      </dgm:t>
    </dgm:pt>
    <dgm:pt modelId="{A11ECF3D-808F-45D5-A18E-424F62129CD7}">
      <dgm:prSet phldrT="[Text]" custT="1"/>
      <dgm:spPr/>
      <dgm:t>
        <a:bodyPr/>
        <a:lstStyle/>
        <a:p>
          <a:r>
            <a:rPr lang="cs-CZ" sz="2800" b="1" i="0" smtClean="0"/>
            <a:t>möchtest</a:t>
          </a:r>
          <a:endParaRPr lang="cs-CZ" sz="2800" b="1" i="0" dirty="0"/>
        </a:p>
      </dgm:t>
    </dgm:pt>
    <dgm:pt modelId="{AC5E1F82-4CEA-402A-9519-11B008893211}" type="parTrans" cxnId="{ABD253E6-D23F-423A-AFAD-EA1D867962C2}">
      <dgm:prSet/>
      <dgm:spPr/>
      <dgm:t>
        <a:bodyPr/>
        <a:lstStyle/>
        <a:p>
          <a:endParaRPr lang="cs-CZ"/>
        </a:p>
      </dgm:t>
    </dgm:pt>
    <dgm:pt modelId="{327D485B-1220-4A90-9CBD-2016159ED5D1}" type="sibTrans" cxnId="{ABD253E6-D23F-423A-AFAD-EA1D867962C2}">
      <dgm:prSet/>
      <dgm:spPr/>
      <dgm:t>
        <a:bodyPr/>
        <a:lstStyle/>
        <a:p>
          <a:endParaRPr lang="cs-CZ"/>
        </a:p>
      </dgm:t>
    </dgm:pt>
    <dgm:pt modelId="{DABF03AC-DDA8-45FD-9FF6-658403A27830}">
      <dgm:prSet phldrT="[Text]"/>
      <dgm:spPr/>
      <dgm:t>
        <a:bodyPr/>
        <a:lstStyle/>
        <a:p>
          <a:r>
            <a:rPr lang="cs-CZ" sz="2600" b="0" i="1" smtClean="0"/>
            <a:t>chtěl / rád bys</a:t>
          </a:r>
          <a:endParaRPr lang="cs-CZ" sz="2600" b="0" i="1" dirty="0"/>
        </a:p>
      </dgm:t>
    </dgm:pt>
    <dgm:pt modelId="{DCD4D522-25CC-464C-A1C3-651C758F7B3F}" type="parTrans" cxnId="{57EB0FD2-3AA6-4B39-9D13-F08FE46A8745}">
      <dgm:prSet/>
      <dgm:spPr/>
      <dgm:t>
        <a:bodyPr/>
        <a:lstStyle/>
        <a:p>
          <a:endParaRPr lang="cs-CZ"/>
        </a:p>
      </dgm:t>
    </dgm:pt>
    <dgm:pt modelId="{9EEB9B08-A0F2-4283-8491-BCAAA7CED464}" type="sibTrans" cxnId="{57EB0FD2-3AA6-4B39-9D13-F08FE46A8745}">
      <dgm:prSet/>
      <dgm:spPr/>
      <dgm:t>
        <a:bodyPr/>
        <a:lstStyle/>
        <a:p>
          <a:endParaRPr lang="cs-CZ"/>
        </a:p>
      </dgm:t>
    </dgm:pt>
    <dgm:pt modelId="{CEAA3895-8CD2-41E1-BF8D-15F1317AE543}">
      <dgm:prSet phldrT="[Text]" custT="1"/>
      <dgm:spPr/>
      <dgm:t>
        <a:bodyPr/>
        <a:lstStyle/>
        <a:p>
          <a:r>
            <a:rPr lang="cs-CZ" sz="2400" dirty="0" err="1" smtClean="0"/>
            <a:t>er,sie,es</a:t>
          </a:r>
          <a:endParaRPr lang="cs-CZ" sz="2400" dirty="0"/>
        </a:p>
      </dgm:t>
    </dgm:pt>
    <dgm:pt modelId="{D7881EB5-6CDB-4E31-AE57-AB01137B3778}" type="parTrans" cxnId="{3F1F6DEF-F3A4-4F86-B0A1-79973F625386}">
      <dgm:prSet/>
      <dgm:spPr/>
      <dgm:t>
        <a:bodyPr/>
        <a:lstStyle/>
        <a:p>
          <a:endParaRPr lang="cs-CZ"/>
        </a:p>
      </dgm:t>
    </dgm:pt>
    <dgm:pt modelId="{14BC8AAB-001C-4DB7-A337-B43F80BC03EE}" type="sibTrans" cxnId="{3F1F6DEF-F3A4-4F86-B0A1-79973F625386}">
      <dgm:prSet/>
      <dgm:spPr/>
      <dgm:t>
        <a:bodyPr/>
        <a:lstStyle/>
        <a:p>
          <a:endParaRPr lang="cs-CZ"/>
        </a:p>
      </dgm:t>
    </dgm:pt>
    <dgm:pt modelId="{3D0CF210-4DD1-46AD-8A8B-8ECAEBF17B30}">
      <dgm:prSet phldrT="[Text]" custT="1"/>
      <dgm:spPr/>
      <dgm:t>
        <a:bodyPr/>
        <a:lstStyle/>
        <a:p>
          <a:r>
            <a:rPr lang="cs-CZ" sz="2800" b="1" smtClean="0"/>
            <a:t>möchte</a:t>
          </a:r>
          <a:endParaRPr lang="cs-CZ" sz="2800" b="1" dirty="0"/>
        </a:p>
      </dgm:t>
    </dgm:pt>
    <dgm:pt modelId="{39CE4CD0-C7F7-447B-8689-DECD6AEF3A63}" type="parTrans" cxnId="{089DC529-28AA-4EB1-9181-DC66B1353FCC}">
      <dgm:prSet/>
      <dgm:spPr/>
      <dgm:t>
        <a:bodyPr/>
        <a:lstStyle/>
        <a:p>
          <a:endParaRPr lang="cs-CZ"/>
        </a:p>
      </dgm:t>
    </dgm:pt>
    <dgm:pt modelId="{B1F665EC-4FF3-46E0-9CE1-F7148B4701F7}" type="sibTrans" cxnId="{089DC529-28AA-4EB1-9181-DC66B1353FCC}">
      <dgm:prSet/>
      <dgm:spPr/>
      <dgm:t>
        <a:bodyPr/>
        <a:lstStyle/>
        <a:p>
          <a:endParaRPr lang="cs-CZ"/>
        </a:p>
      </dgm:t>
    </dgm:pt>
    <dgm:pt modelId="{9CC9CD6E-0081-4254-AC29-8F6C9FCE18A4}">
      <dgm:prSet phldrT="[Text]"/>
      <dgm:spPr/>
      <dgm:t>
        <a:bodyPr/>
        <a:lstStyle/>
        <a:p>
          <a:r>
            <a:rPr lang="cs-CZ" sz="2600" i="1" smtClean="0"/>
            <a:t>chtěl by / rád by</a:t>
          </a:r>
          <a:endParaRPr lang="cs-CZ" sz="2600" i="1" dirty="0"/>
        </a:p>
      </dgm:t>
    </dgm:pt>
    <dgm:pt modelId="{4573F499-6839-4014-9420-7CD54BD31624}" type="parTrans" cxnId="{F8630F33-947B-4C4E-BA5C-DFD310920261}">
      <dgm:prSet/>
      <dgm:spPr/>
      <dgm:t>
        <a:bodyPr/>
        <a:lstStyle/>
        <a:p>
          <a:endParaRPr lang="cs-CZ"/>
        </a:p>
      </dgm:t>
    </dgm:pt>
    <dgm:pt modelId="{4A047DA6-A115-48C3-8D22-707E46FF8D17}" type="sibTrans" cxnId="{F8630F33-947B-4C4E-BA5C-DFD310920261}">
      <dgm:prSet/>
      <dgm:spPr/>
      <dgm:t>
        <a:bodyPr/>
        <a:lstStyle/>
        <a:p>
          <a:endParaRPr lang="cs-CZ"/>
        </a:p>
      </dgm:t>
    </dgm:pt>
    <dgm:pt modelId="{3A8094D5-E8CC-450B-9668-9D3F39A8549C}" type="pres">
      <dgm:prSet presAssocID="{F61F3763-3917-4D91-A879-FFC58DF6D96B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9DA35C-08E0-4C42-8CFB-487D9C42EE80}" type="pres">
      <dgm:prSet presAssocID="{C15C0923-8E30-436A-8889-75442C5464E8}" presName="composite" presStyleCnt="0"/>
      <dgm:spPr/>
    </dgm:pt>
    <dgm:pt modelId="{06C576F2-3A53-42B4-B5AC-65DF4CA7232D}" type="pres">
      <dgm:prSet presAssocID="{C15C0923-8E30-436A-8889-75442C5464E8}" presName="parentText" presStyleLbl="alignNode1" presStyleIdx="0" presStyleCnt="3" custLinFactNeighborX="3675" custLinFactNeighborY="45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076CDF-DE7F-4170-95DE-111F66C99589}" type="pres">
      <dgm:prSet presAssocID="{C15C0923-8E30-436A-8889-75442C5464E8}" presName="descendantText" presStyleLbl="alignAcc1" presStyleIdx="0" presStyleCnt="3" custScaleX="87471" custLinFactNeighborX="-2073" custLinFactNeighborY="-4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AFBE84-FF86-4BDD-8112-8D63545BDFFB}" type="pres">
      <dgm:prSet presAssocID="{A60F8A63-07D4-4BDE-B29A-831515D053B4}" presName="sp" presStyleCnt="0"/>
      <dgm:spPr/>
    </dgm:pt>
    <dgm:pt modelId="{AED7106B-7342-49EE-95FA-AEC321DA7314}" type="pres">
      <dgm:prSet presAssocID="{DAA60D7B-28C9-4FDF-B9A9-FF6E34F08740}" presName="composite" presStyleCnt="0"/>
      <dgm:spPr/>
    </dgm:pt>
    <dgm:pt modelId="{A83DA132-6F7B-4B56-9EF5-45DBEF97DA17}" type="pres">
      <dgm:prSet presAssocID="{DAA60D7B-28C9-4FDF-B9A9-FF6E34F08740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794FE2-F60D-40E0-BA6F-9DDEFB0D1CB6}" type="pres">
      <dgm:prSet presAssocID="{DAA60D7B-28C9-4FDF-B9A9-FF6E34F08740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E20AEB-5FDB-44D2-81EF-A2F4335174FC}" type="pres">
      <dgm:prSet presAssocID="{D911EC67-679B-4437-9E6D-BBE77E3543E6}" presName="sp" presStyleCnt="0"/>
      <dgm:spPr/>
    </dgm:pt>
    <dgm:pt modelId="{860B8609-6DDB-4BAB-908C-1254C5BB35AF}" type="pres">
      <dgm:prSet presAssocID="{CEAA3895-8CD2-41E1-BF8D-15F1317AE543}" presName="composite" presStyleCnt="0"/>
      <dgm:spPr/>
    </dgm:pt>
    <dgm:pt modelId="{DBD01460-E193-400B-9E09-7975AB6BC444}" type="pres">
      <dgm:prSet presAssocID="{CEAA3895-8CD2-41E1-BF8D-15F1317AE543}" presName="parentText" presStyleLbl="alignNode1" presStyleIdx="2" presStyleCnt="3" custScaleX="11470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004A4B-0416-447D-ACA5-D5246C2DF129}" type="pres">
      <dgm:prSet presAssocID="{CEAA3895-8CD2-41E1-BF8D-15F1317AE543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722EB0-F777-4D56-9023-840CB22CEC1C}" type="presOf" srcId="{DAA60D7B-28C9-4FDF-B9A9-FF6E34F08740}" destId="{A83DA132-6F7B-4B56-9EF5-45DBEF97DA17}" srcOrd="0" destOrd="0" presId="urn:microsoft.com/office/officeart/2005/8/layout/chevron2"/>
    <dgm:cxn modelId="{5547C693-C6FD-49AA-8E37-6EEF5C470258}" srcId="{F61F3763-3917-4D91-A879-FFC58DF6D96B}" destId="{C15C0923-8E30-436A-8889-75442C5464E8}" srcOrd="0" destOrd="0" parTransId="{6167F3C8-C5C8-4F3B-9DAF-CBB07A8E8604}" sibTransId="{A60F8A63-07D4-4BDE-B29A-831515D053B4}"/>
    <dgm:cxn modelId="{32FF477D-DE5D-47FB-86F6-F093D7B8DA51}" type="presOf" srcId="{9CC9CD6E-0081-4254-AC29-8F6C9FCE18A4}" destId="{F0004A4B-0416-447D-ACA5-D5246C2DF129}" srcOrd="0" destOrd="1" presId="urn:microsoft.com/office/officeart/2005/8/layout/chevron2"/>
    <dgm:cxn modelId="{2D5745F2-E629-42A5-81A4-7311291C4846}" srcId="{F61F3763-3917-4D91-A879-FFC58DF6D96B}" destId="{DAA60D7B-28C9-4FDF-B9A9-FF6E34F08740}" srcOrd="1" destOrd="0" parTransId="{C913294C-3B45-4FE9-8459-39B00F1A6583}" sibTransId="{D911EC67-679B-4437-9E6D-BBE77E3543E6}"/>
    <dgm:cxn modelId="{ABD253E6-D23F-423A-AFAD-EA1D867962C2}" srcId="{DAA60D7B-28C9-4FDF-B9A9-FF6E34F08740}" destId="{A11ECF3D-808F-45D5-A18E-424F62129CD7}" srcOrd="0" destOrd="0" parTransId="{AC5E1F82-4CEA-402A-9519-11B008893211}" sibTransId="{327D485B-1220-4A90-9CBD-2016159ED5D1}"/>
    <dgm:cxn modelId="{0BC258BA-D5A4-4A00-9EAD-7F37AA284F30}" srcId="{C15C0923-8E30-436A-8889-75442C5464E8}" destId="{D2B39CD9-6A2A-4BD7-AA3E-02EA8C917667}" srcOrd="1" destOrd="0" parTransId="{B90AB9AD-D8FB-42B3-B8D6-19975268AFB8}" sibTransId="{52503C9C-7478-41F8-9BC8-3E7F5EAD9A9B}"/>
    <dgm:cxn modelId="{DA34A29A-3F0B-415F-9E15-936A7B419F8B}" type="presOf" srcId="{F61F3763-3917-4D91-A879-FFC58DF6D96B}" destId="{3A8094D5-E8CC-450B-9668-9D3F39A8549C}" srcOrd="0" destOrd="0" presId="urn:microsoft.com/office/officeart/2005/8/layout/chevron2"/>
    <dgm:cxn modelId="{62AAAA22-892D-4ACE-B4FE-C82825895BB6}" type="presOf" srcId="{C15C0923-8E30-436A-8889-75442C5464E8}" destId="{06C576F2-3A53-42B4-B5AC-65DF4CA7232D}" srcOrd="0" destOrd="0" presId="urn:microsoft.com/office/officeart/2005/8/layout/chevron2"/>
    <dgm:cxn modelId="{D1B1AE2E-5304-45C2-8B18-58059DCB7A4A}" type="presOf" srcId="{DABF03AC-DDA8-45FD-9FF6-658403A27830}" destId="{BF794FE2-F60D-40E0-BA6F-9DDEFB0D1CB6}" srcOrd="0" destOrd="1" presId="urn:microsoft.com/office/officeart/2005/8/layout/chevron2"/>
    <dgm:cxn modelId="{F8630F33-947B-4C4E-BA5C-DFD310920261}" srcId="{CEAA3895-8CD2-41E1-BF8D-15F1317AE543}" destId="{9CC9CD6E-0081-4254-AC29-8F6C9FCE18A4}" srcOrd="1" destOrd="0" parTransId="{4573F499-6839-4014-9420-7CD54BD31624}" sibTransId="{4A047DA6-A115-48C3-8D22-707E46FF8D17}"/>
    <dgm:cxn modelId="{465718C7-40EE-408D-8D24-8D9C3ABDB60E}" type="presOf" srcId="{60ADFC0E-F72C-4603-9194-63B701334531}" destId="{26076CDF-DE7F-4170-95DE-111F66C99589}" srcOrd="0" destOrd="0" presId="urn:microsoft.com/office/officeart/2005/8/layout/chevron2"/>
    <dgm:cxn modelId="{A5397B74-1DC2-4ACD-85CC-D6D832DA0165}" srcId="{C15C0923-8E30-436A-8889-75442C5464E8}" destId="{60ADFC0E-F72C-4603-9194-63B701334531}" srcOrd="0" destOrd="0" parTransId="{ED0E32A2-D825-4DA7-A888-5269ED9C8F84}" sibTransId="{413FA307-A373-40E8-8A35-A6D8B361E7D2}"/>
    <dgm:cxn modelId="{3F1F6DEF-F3A4-4F86-B0A1-79973F625386}" srcId="{F61F3763-3917-4D91-A879-FFC58DF6D96B}" destId="{CEAA3895-8CD2-41E1-BF8D-15F1317AE543}" srcOrd="2" destOrd="0" parTransId="{D7881EB5-6CDB-4E31-AE57-AB01137B3778}" sibTransId="{14BC8AAB-001C-4DB7-A337-B43F80BC03EE}"/>
    <dgm:cxn modelId="{CF570B1C-F320-47F4-8031-CADA623C9355}" type="presOf" srcId="{D2B39CD9-6A2A-4BD7-AA3E-02EA8C917667}" destId="{26076CDF-DE7F-4170-95DE-111F66C99589}" srcOrd="0" destOrd="1" presId="urn:microsoft.com/office/officeart/2005/8/layout/chevron2"/>
    <dgm:cxn modelId="{B882E8F6-7F7F-4A17-95E8-5D88F8A92B4E}" type="presOf" srcId="{A11ECF3D-808F-45D5-A18E-424F62129CD7}" destId="{BF794FE2-F60D-40E0-BA6F-9DDEFB0D1CB6}" srcOrd="0" destOrd="0" presId="urn:microsoft.com/office/officeart/2005/8/layout/chevron2"/>
    <dgm:cxn modelId="{57EB0FD2-3AA6-4B39-9D13-F08FE46A8745}" srcId="{DAA60D7B-28C9-4FDF-B9A9-FF6E34F08740}" destId="{DABF03AC-DDA8-45FD-9FF6-658403A27830}" srcOrd="1" destOrd="0" parTransId="{DCD4D522-25CC-464C-A1C3-651C758F7B3F}" sibTransId="{9EEB9B08-A0F2-4283-8491-BCAAA7CED464}"/>
    <dgm:cxn modelId="{59E4D3AD-B803-41E9-8367-06CCB0F22040}" type="presOf" srcId="{3D0CF210-4DD1-46AD-8A8B-8ECAEBF17B30}" destId="{F0004A4B-0416-447D-ACA5-D5246C2DF129}" srcOrd="0" destOrd="0" presId="urn:microsoft.com/office/officeart/2005/8/layout/chevron2"/>
    <dgm:cxn modelId="{089DC529-28AA-4EB1-9181-DC66B1353FCC}" srcId="{CEAA3895-8CD2-41E1-BF8D-15F1317AE543}" destId="{3D0CF210-4DD1-46AD-8A8B-8ECAEBF17B30}" srcOrd="0" destOrd="0" parTransId="{39CE4CD0-C7F7-447B-8689-DECD6AEF3A63}" sibTransId="{B1F665EC-4FF3-46E0-9CE1-F7148B4701F7}"/>
    <dgm:cxn modelId="{A2EE4A3B-3887-4F18-B38F-6050E7FC9317}" type="presOf" srcId="{CEAA3895-8CD2-41E1-BF8D-15F1317AE543}" destId="{DBD01460-E193-400B-9E09-7975AB6BC444}" srcOrd="0" destOrd="0" presId="urn:microsoft.com/office/officeart/2005/8/layout/chevron2"/>
    <dgm:cxn modelId="{BE5A0DF2-20A5-4563-BCD4-D9923D26A3E8}" type="presParOf" srcId="{3A8094D5-E8CC-450B-9668-9D3F39A8549C}" destId="{0F9DA35C-08E0-4C42-8CFB-487D9C42EE80}" srcOrd="0" destOrd="0" presId="urn:microsoft.com/office/officeart/2005/8/layout/chevron2"/>
    <dgm:cxn modelId="{BFFC8563-0400-4C08-94D1-E80ABB609D92}" type="presParOf" srcId="{0F9DA35C-08E0-4C42-8CFB-487D9C42EE80}" destId="{06C576F2-3A53-42B4-B5AC-65DF4CA7232D}" srcOrd="0" destOrd="0" presId="urn:microsoft.com/office/officeart/2005/8/layout/chevron2"/>
    <dgm:cxn modelId="{37E39E5E-4373-49B5-B8D9-AF845DE62015}" type="presParOf" srcId="{0F9DA35C-08E0-4C42-8CFB-487D9C42EE80}" destId="{26076CDF-DE7F-4170-95DE-111F66C99589}" srcOrd="1" destOrd="0" presId="urn:microsoft.com/office/officeart/2005/8/layout/chevron2"/>
    <dgm:cxn modelId="{EE1CEA14-6981-4836-9C7D-49956B23AF74}" type="presParOf" srcId="{3A8094D5-E8CC-450B-9668-9D3F39A8549C}" destId="{DCAFBE84-FF86-4BDD-8112-8D63545BDFFB}" srcOrd="1" destOrd="0" presId="urn:microsoft.com/office/officeart/2005/8/layout/chevron2"/>
    <dgm:cxn modelId="{EF899F41-B8BB-469A-BDC8-E255A8FB87A3}" type="presParOf" srcId="{3A8094D5-E8CC-450B-9668-9D3F39A8549C}" destId="{AED7106B-7342-49EE-95FA-AEC321DA7314}" srcOrd="2" destOrd="0" presId="urn:microsoft.com/office/officeart/2005/8/layout/chevron2"/>
    <dgm:cxn modelId="{6279EF22-20A8-4316-843E-C8DF4AC5236C}" type="presParOf" srcId="{AED7106B-7342-49EE-95FA-AEC321DA7314}" destId="{A83DA132-6F7B-4B56-9EF5-45DBEF97DA17}" srcOrd="0" destOrd="0" presId="urn:microsoft.com/office/officeart/2005/8/layout/chevron2"/>
    <dgm:cxn modelId="{B11613C2-CE5F-43FD-B949-75D5CBB3DED9}" type="presParOf" srcId="{AED7106B-7342-49EE-95FA-AEC321DA7314}" destId="{BF794FE2-F60D-40E0-BA6F-9DDEFB0D1CB6}" srcOrd="1" destOrd="0" presId="urn:microsoft.com/office/officeart/2005/8/layout/chevron2"/>
    <dgm:cxn modelId="{9216AABB-6D2B-445D-8070-83491AFE8EDE}" type="presParOf" srcId="{3A8094D5-E8CC-450B-9668-9D3F39A8549C}" destId="{6EE20AEB-5FDB-44D2-81EF-A2F4335174FC}" srcOrd="3" destOrd="0" presId="urn:microsoft.com/office/officeart/2005/8/layout/chevron2"/>
    <dgm:cxn modelId="{7B696D82-C874-4613-AD11-14CBE628589D}" type="presParOf" srcId="{3A8094D5-E8CC-450B-9668-9D3F39A8549C}" destId="{860B8609-6DDB-4BAB-908C-1254C5BB35AF}" srcOrd="4" destOrd="0" presId="urn:microsoft.com/office/officeart/2005/8/layout/chevron2"/>
    <dgm:cxn modelId="{68852A83-6DE3-4751-80A7-878326C1560A}" type="presParOf" srcId="{860B8609-6DDB-4BAB-908C-1254C5BB35AF}" destId="{DBD01460-E193-400B-9E09-7975AB6BC444}" srcOrd="0" destOrd="0" presId="urn:microsoft.com/office/officeart/2005/8/layout/chevron2"/>
    <dgm:cxn modelId="{A5B3CC3E-1B58-4B7B-99C3-F40F4095A310}" type="presParOf" srcId="{860B8609-6DDB-4BAB-908C-1254C5BB35AF}" destId="{F0004A4B-0416-447D-ACA5-D5246C2DF12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EB829-3A88-4BF7-9E85-8D2060578E6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3FBE6EC-B1F0-4BF6-9298-01F4ABAD7ED8}">
      <dgm:prSet phldrT="[Text]" custT="1"/>
      <dgm:spPr/>
      <dgm:t>
        <a:bodyPr/>
        <a:lstStyle/>
        <a:p>
          <a:r>
            <a:rPr lang="cs-CZ" sz="2400" dirty="0" err="1" smtClean="0"/>
            <a:t>wir</a:t>
          </a:r>
          <a:endParaRPr lang="cs-CZ" sz="2400" dirty="0"/>
        </a:p>
      </dgm:t>
    </dgm:pt>
    <dgm:pt modelId="{D0DD4026-5A5D-4F4C-A17E-EABEF8A4D23D}" type="parTrans" cxnId="{3944ABE6-12CF-4322-9B76-0EF7809CF57B}">
      <dgm:prSet/>
      <dgm:spPr/>
      <dgm:t>
        <a:bodyPr/>
        <a:lstStyle/>
        <a:p>
          <a:endParaRPr lang="cs-CZ"/>
        </a:p>
      </dgm:t>
    </dgm:pt>
    <dgm:pt modelId="{04EA02A8-6164-4D18-879C-167035864551}" type="sibTrans" cxnId="{3944ABE6-12CF-4322-9B76-0EF7809CF57B}">
      <dgm:prSet/>
      <dgm:spPr/>
      <dgm:t>
        <a:bodyPr/>
        <a:lstStyle/>
        <a:p>
          <a:endParaRPr lang="cs-CZ"/>
        </a:p>
      </dgm:t>
    </dgm:pt>
    <dgm:pt modelId="{50FF8186-660E-4C64-9C6A-3B4CA5C9F6F0}">
      <dgm:prSet phldrT="[Text]" custT="1"/>
      <dgm:spPr/>
      <dgm:t>
        <a:bodyPr/>
        <a:lstStyle/>
        <a:p>
          <a:r>
            <a:rPr lang="cs-CZ" sz="2800" b="1" smtClean="0"/>
            <a:t>möchten</a:t>
          </a:r>
          <a:endParaRPr lang="cs-CZ" sz="2800" b="1" dirty="0"/>
        </a:p>
      </dgm:t>
    </dgm:pt>
    <dgm:pt modelId="{42D5A6E8-2D35-47D2-B118-73EEF9936364}" type="parTrans" cxnId="{4E607D7B-F783-4207-BC6D-53D63B4F9A88}">
      <dgm:prSet/>
      <dgm:spPr/>
      <dgm:t>
        <a:bodyPr/>
        <a:lstStyle/>
        <a:p>
          <a:endParaRPr lang="cs-CZ"/>
        </a:p>
      </dgm:t>
    </dgm:pt>
    <dgm:pt modelId="{1192DD7F-008C-4444-9D61-8CA1C56D746C}" type="sibTrans" cxnId="{4E607D7B-F783-4207-BC6D-53D63B4F9A88}">
      <dgm:prSet/>
      <dgm:spPr/>
      <dgm:t>
        <a:bodyPr/>
        <a:lstStyle/>
        <a:p>
          <a:endParaRPr lang="cs-CZ"/>
        </a:p>
      </dgm:t>
    </dgm:pt>
    <dgm:pt modelId="{E24A3EA8-2B45-4A2A-BB99-A60B206328B3}">
      <dgm:prSet phldrT="[Text]"/>
      <dgm:spPr/>
      <dgm:t>
        <a:bodyPr/>
        <a:lstStyle/>
        <a:p>
          <a:r>
            <a:rPr lang="cs-CZ" sz="2700" i="1" smtClean="0"/>
            <a:t>chtěli bychom</a:t>
          </a:r>
          <a:endParaRPr lang="cs-CZ" sz="2700" i="1" dirty="0"/>
        </a:p>
      </dgm:t>
    </dgm:pt>
    <dgm:pt modelId="{8953CD7E-BCEA-455A-89C3-409FE19527CB}" type="parTrans" cxnId="{E3853630-A303-4539-8E6C-04AEBEC8FA15}">
      <dgm:prSet/>
      <dgm:spPr/>
      <dgm:t>
        <a:bodyPr/>
        <a:lstStyle/>
        <a:p>
          <a:endParaRPr lang="cs-CZ"/>
        </a:p>
      </dgm:t>
    </dgm:pt>
    <dgm:pt modelId="{90785840-EB54-49BC-9014-E837CA186BE4}" type="sibTrans" cxnId="{E3853630-A303-4539-8E6C-04AEBEC8FA15}">
      <dgm:prSet/>
      <dgm:spPr/>
      <dgm:t>
        <a:bodyPr/>
        <a:lstStyle/>
        <a:p>
          <a:endParaRPr lang="cs-CZ"/>
        </a:p>
      </dgm:t>
    </dgm:pt>
    <dgm:pt modelId="{A0A66526-2DF7-4E09-953A-FDF5768544D7}">
      <dgm:prSet phldrT="[Text]" custT="1"/>
      <dgm:spPr/>
      <dgm:t>
        <a:bodyPr/>
        <a:lstStyle/>
        <a:p>
          <a:r>
            <a:rPr lang="cs-CZ" sz="2400" dirty="0" err="1" smtClean="0"/>
            <a:t>ihr</a:t>
          </a:r>
          <a:endParaRPr lang="cs-CZ" sz="2400" dirty="0"/>
        </a:p>
      </dgm:t>
    </dgm:pt>
    <dgm:pt modelId="{2DC9560C-4BC6-404C-9A93-D9DAD49B1F5E}" type="parTrans" cxnId="{6C52BF7D-F39F-4AAC-BE5F-8D486F2E0FCB}">
      <dgm:prSet/>
      <dgm:spPr/>
      <dgm:t>
        <a:bodyPr/>
        <a:lstStyle/>
        <a:p>
          <a:endParaRPr lang="cs-CZ"/>
        </a:p>
      </dgm:t>
    </dgm:pt>
    <dgm:pt modelId="{778AA576-DB01-45C8-AE0A-749973085E72}" type="sibTrans" cxnId="{6C52BF7D-F39F-4AAC-BE5F-8D486F2E0FCB}">
      <dgm:prSet/>
      <dgm:spPr/>
      <dgm:t>
        <a:bodyPr/>
        <a:lstStyle/>
        <a:p>
          <a:endParaRPr lang="cs-CZ"/>
        </a:p>
      </dgm:t>
    </dgm:pt>
    <dgm:pt modelId="{D66E7595-60E0-4552-97A0-D5286D786206}">
      <dgm:prSet phldrT="[Text]" custT="1"/>
      <dgm:spPr/>
      <dgm:t>
        <a:bodyPr/>
        <a:lstStyle/>
        <a:p>
          <a:r>
            <a:rPr lang="cs-CZ" sz="2800" b="1" smtClean="0"/>
            <a:t>möchtet</a:t>
          </a:r>
          <a:endParaRPr lang="cs-CZ" sz="2800" b="1" dirty="0"/>
        </a:p>
      </dgm:t>
    </dgm:pt>
    <dgm:pt modelId="{9BAB4501-5741-4AD1-AE96-D07DE16DF278}" type="parTrans" cxnId="{6D187CB0-DF8A-4E66-BCAD-3C455C95C059}">
      <dgm:prSet/>
      <dgm:spPr/>
      <dgm:t>
        <a:bodyPr/>
        <a:lstStyle/>
        <a:p>
          <a:endParaRPr lang="cs-CZ"/>
        </a:p>
      </dgm:t>
    </dgm:pt>
    <dgm:pt modelId="{84A9C7AB-5DB0-418A-8704-43B01CAEFA35}" type="sibTrans" cxnId="{6D187CB0-DF8A-4E66-BCAD-3C455C95C059}">
      <dgm:prSet/>
      <dgm:spPr/>
      <dgm:t>
        <a:bodyPr/>
        <a:lstStyle/>
        <a:p>
          <a:endParaRPr lang="cs-CZ"/>
        </a:p>
      </dgm:t>
    </dgm:pt>
    <dgm:pt modelId="{74DE388A-0470-4DE6-ACCB-18B34C2B4261}">
      <dgm:prSet phldrT="[Text]"/>
      <dgm:spPr/>
      <dgm:t>
        <a:bodyPr/>
        <a:lstStyle/>
        <a:p>
          <a:r>
            <a:rPr lang="cs-CZ" sz="2700" i="1" smtClean="0"/>
            <a:t>chtěli byste</a:t>
          </a:r>
          <a:endParaRPr lang="cs-CZ" sz="2700" i="1" dirty="0"/>
        </a:p>
      </dgm:t>
    </dgm:pt>
    <dgm:pt modelId="{0E50ED13-4E70-4C57-8CE9-9E506163030E}" type="parTrans" cxnId="{9F22010A-9B9F-443E-BB6F-A2718935B9FF}">
      <dgm:prSet/>
      <dgm:spPr/>
      <dgm:t>
        <a:bodyPr/>
        <a:lstStyle/>
        <a:p>
          <a:endParaRPr lang="cs-CZ"/>
        </a:p>
      </dgm:t>
    </dgm:pt>
    <dgm:pt modelId="{B3BFFE2E-BA80-4C4A-AB0C-FA983E1B3939}" type="sibTrans" cxnId="{9F22010A-9B9F-443E-BB6F-A2718935B9FF}">
      <dgm:prSet/>
      <dgm:spPr/>
      <dgm:t>
        <a:bodyPr/>
        <a:lstStyle/>
        <a:p>
          <a:endParaRPr lang="cs-CZ"/>
        </a:p>
      </dgm:t>
    </dgm:pt>
    <dgm:pt modelId="{88E87B81-ACC4-4FD7-825C-FC18214ABF02}">
      <dgm:prSet phldrT="[Text]" custT="1"/>
      <dgm:spPr/>
      <dgm:t>
        <a:bodyPr/>
        <a:lstStyle/>
        <a:p>
          <a:r>
            <a:rPr lang="cs-CZ" sz="2400" dirty="0" err="1" smtClean="0"/>
            <a:t>sie</a:t>
          </a:r>
          <a:endParaRPr lang="cs-CZ" sz="2400" dirty="0"/>
        </a:p>
      </dgm:t>
    </dgm:pt>
    <dgm:pt modelId="{4006C99A-456D-4EC5-BD25-BA157EB1DB59}" type="parTrans" cxnId="{20F722B8-4784-4CFD-AE8B-6344027AF7D4}">
      <dgm:prSet/>
      <dgm:spPr/>
      <dgm:t>
        <a:bodyPr/>
        <a:lstStyle/>
        <a:p>
          <a:endParaRPr lang="cs-CZ"/>
        </a:p>
      </dgm:t>
    </dgm:pt>
    <dgm:pt modelId="{9AB15EDB-47DE-43B4-830F-76A275EF5F92}" type="sibTrans" cxnId="{20F722B8-4784-4CFD-AE8B-6344027AF7D4}">
      <dgm:prSet/>
      <dgm:spPr/>
      <dgm:t>
        <a:bodyPr/>
        <a:lstStyle/>
        <a:p>
          <a:endParaRPr lang="cs-CZ"/>
        </a:p>
      </dgm:t>
    </dgm:pt>
    <dgm:pt modelId="{8C0D6A3F-B027-4131-90F5-FBD6F7CD708B}">
      <dgm:prSet phldrT="[Text]" custT="1"/>
      <dgm:spPr/>
      <dgm:t>
        <a:bodyPr/>
        <a:lstStyle/>
        <a:p>
          <a:r>
            <a:rPr lang="cs-CZ" sz="2800" b="1" smtClean="0"/>
            <a:t>möchten</a:t>
          </a:r>
          <a:endParaRPr lang="cs-CZ" sz="2800" b="1" dirty="0"/>
        </a:p>
      </dgm:t>
    </dgm:pt>
    <dgm:pt modelId="{61D33EB9-3D6A-449C-958C-F1322CBB5731}" type="parTrans" cxnId="{1235DB5F-130B-46E6-9BD6-29509D1632A4}">
      <dgm:prSet/>
      <dgm:spPr/>
      <dgm:t>
        <a:bodyPr/>
        <a:lstStyle/>
        <a:p>
          <a:endParaRPr lang="cs-CZ"/>
        </a:p>
      </dgm:t>
    </dgm:pt>
    <dgm:pt modelId="{79E72988-7A70-4580-A125-D84ED3570A49}" type="sibTrans" cxnId="{1235DB5F-130B-46E6-9BD6-29509D1632A4}">
      <dgm:prSet/>
      <dgm:spPr/>
      <dgm:t>
        <a:bodyPr/>
        <a:lstStyle/>
        <a:p>
          <a:endParaRPr lang="cs-CZ"/>
        </a:p>
      </dgm:t>
    </dgm:pt>
    <dgm:pt modelId="{22972643-C47A-4FD2-ACCB-36375FF94F1A}">
      <dgm:prSet phldrT="[Text]"/>
      <dgm:spPr/>
      <dgm:t>
        <a:bodyPr/>
        <a:lstStyle/>
        <a:p>
          <a:r>
            <a:rPr lang="cs-CZ" sz="2700" i="1" smtClean="0"/>
            <a:t>chtěli by</a:t>
          </a:r>
          <a:endParaRPr lang="cs-CZ" sz="2700" i="1" dirty="0"/>
        </a:p>
      </dgm:t>
    </dgm:pt>
    <dgm:pt modelId="{3044037F-899F-489C-9921-967073E41D34}" type="parTrans" cxnId="{B2ED0238-EEA4-4AA4-81B4-DB31881101C4}">
      <dgm:prSet/>
      <dgm:spPr/>
      <dgm:t>
        <a:bodyPr/>
        <a:lstStyle/>
        <a:p>
          <a:endParaRPr lang="cs-CZ"/>
        </a:p>
      </dgm:t>
    </dgm:pt>
    <dgm:pt modelId="{A2ECF3C1-FA03-4D79-8BE2-5A2E5E28B38E}" type="sibTrans" cxnId="{B2ED0238-EEA4-4AA4-81B4-DB31881101C4}">
      <dgm:prSet/>
      <dgm:spPr/>
      <dgm:t>
        <a:bodyPr/>
        <a:lstStyle/>
        <a:p>
          <a:endParaRPr lang="cs-CZ"/>
        </a:p>
      </dgm:t>
    </dgm:pt>
    <dgm:pt modelId="{4AABBA07-977C-4F4C-A95E-D990F7911D19}" type="pres">
      <dgm:prSet presAssocID="{08FEB829-3A88-4BF7-9E85-8D2060578E64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3678AF-B4B6-40A7-BBEF-A91E021A2439}" type="pres">
      <dgm:prSet presAssocID="{03FBE6EC-B1F0-4BF6-9298-01F4ABAD7ED8}" presName="composite" presStyleCnt="0"/>
      <dgm:spPr/>
    </dgm:pt>
    <dgm:pt modelId="{90069DCA-57C2-4A45-A335-8E60450B575A}" type="pres">
      <dgm:prSet presAssocID="{03FBE6EC-B1F0-4BF6-9298-01F4ABAD7ED8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D74E74-7FFB-42FE-A252-D835AB6BC6AF}" type="pres">
      <dgm:prSet presAssocID="{03FBE6EC-B1F0-4BF6-9298-01F4ABAD7ED8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7FDF95-ABFC-4EEB-A415-E4DE15B244FE}" type="pres">
      <dgm:prSet presAssocID="{04EA02A8-6164-4D18-879C-167035864551}" presName="sp" presStyleCnt="0"/>
      <dgm:spPr/>
    </dgm:pt>
    <dgm:pt modelId="{C4EB6BF6-FF18-4D8E-BC1C-50F89593870C}" type="pres">
      <dgm:prSet presAssocID="{A0A66526-2DF7-4E09-953A-FDF5768544D7}" presName="composite" presStyleCnt="0"/>
      <dgm:spPr/>
    </dgm:pt>
    <dgm:pt modelId="{8BC5F637-A29B-4DA2-84BA-06B725A6CFA9}" type="pres">
      <dgm:prSet presAssocID="{A0A66526-2DF7-4E09-953A-FDF5768544D7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452F7-6A84-4085-A6BD-628BB0CA717D}" type="pres">
      <dgm:prSet presAssocID="{A0A66526-2DF7-4E09-953A-FDF5768544D7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4326E-D789-4D2E-A059-575916DFE777}" type="pres">
      <dgm:prSet presAssocID="{778AA576-DB01-45C8-AE0A-749973085E72}" presName="sp" presStyleCnt="0"/>
      <dgm:spPr/>
    </dgm:pt>
    <dgm:pt modelId="{F2D6BA01-A905-43BF-867B-1029B17F2659}" type="pres">
      <dgm:prSet presAssocID="{88E87B81-ACC4-4FD7-825C-FC18214ABF02}" presName="composite" presStyleCnt="0"/>
      <dgm:spPr/>
    </dgm:pt>
    <dgm:pt modelId="{4EF2FC38-C251-49FE-A2DC-AD88ABB5B993}" type="pres">
      <dgm:prSet presAssocID="{88E87B81-ACC4-4FD7-825C-FC18214ABF02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73A48C-D809-4313-BEDC-FA21E3CC98E1}" type="pres">
      <dgm:prSet presAssocID="{88E87B81-ACC4-4FD7-825C-FC18214ABF02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44ABE6-12CF-4322-9B76-0EF7809CF57B}" srcId="{08FEB829-3A88-4BF7-9E85-8D2060578E64}" destId="{03FBE6EC-B1F0-4BF6-9298-01F4ABAD7ED8}" srcOrd="0" destOrd="0" parTransId="{D0DD4026-5A5D-4F4C-A17E-EABEF8A4D23D}" sibTransId="{04EA02A8-6164-4D18-879C-167035864551}"/>
    <dgm:cxn modelId="{B2ED0238-EEA4-4AA4-81B4-DB31881101C4}" srcId="{88E87B81-ACC4-4FD7-825C-FC18214ABF02}" destId="{22972643-C47A-4FD2-ACCB-36375FF94F1A}" srcOrd="1" destOrd="0" parTransId="{3044037F-899F-489C-9921-967073E41D34}" sibTransId="{A2ECF3C1-FA03-4D79-8BE2-5A2E5E28B38E}"/>
    <dgm:cxn modelId="{F0897AF8-D08A-4134-8674-42A54D100A03}" type="presOf" srcId="{8C0D6A3F-B027-4131-90F5-FBD6F7CD708B}" destId="{2173A48C-D809-4313-BEDC-FA21E3CC98E1}" srcOrd="0" destOrd="0" presId="urn:microsoft.com/office/officeart/2005/8/layout/chevron2"/>
    <dgm:cxn modelId="{8745BECC-C506-4796-85D5-46AB4574A160}" type="presOf" srcId="{22972643-C47A-4FD2-ACCB-36375FF94F1A}" destId="{2173A48C-D809-4313-BEDC-FA21E3CC98E1}" srcOrd="0" destOrd="1" presId="urn:microsoft.com/office/officeart/2005/8/layout/chevron2"/>
    <dgm:cxn modelId="{D502E132-AC86-4560-AA1F-2B723AFAB0EB}" type="presOf" srcId="{E24A3EA8-2B45-4A2A-BB99-A60B206328B3}" destId="{44D74E74-7FFB-42FE-A252-D835AB6BC6AF}" srcOrd="0" destOrd="1" presId="urn:microsoft.com/office/officeart/2005/8/layout/chevron2"/>
    <dgm:cxn modelId="{6D187CB0-DF8A-4E66-BCAD-3C455C95C059}" srcId="{A0A66526-2DF7-4E09-953A-FDF5768544D7}" destId="{D66E7595-60E0-4552-97A0-D5286D786206}" srcOrd="0" destOrd="0" parTransId="{9BAB4501-5741-4AD1-AE96-D07DE16DF278}" sibTransId="{84A9C7AB-5DB0-418A-8704-43B01CAEFA35}"/>
    <dgm:cxn modelId="{7405958F-8739-4EF8-9800-17DF039886C2}" type="presOf" srcId="{A0A66526-2DF7-4E09-953A-FDF5768544D7}" destId="{8BC5F637-A29B-4DA2-84BA-06B725A6CFA9}" srcOrd="0" destOrd="0" presId="urn:microsoft.com/office/officeart/2005/8/layout/chevron2"/>
    <dgm:cxn modelId="{2D34A8F5-B6B5-4B61-9E6B-8CFBE01CFB55}" type="presOf" srcId="{50FF8186-660E-4C64-9C6A-3B4CA5C9F6F0}" destId="{44D74E74-7FFB-42FE-A252-D835AB6BC6AF}" srcOrd="0" destOrd="0" presId="urn:microsoft.com/office/officeart/2005/8/layout/chevron2"/>
    <dgm:cxn modelId="{96AABC5E-BBCB-4761-9C98-A1540D18AD46}" type="presOf" srcId="{74DE388A-0470-4DE6-ACCB-18B34C2B4261}" destId="{EF1452F7-6A84-4085-A6BD-628BB0CA717D}" srcOrd="0" destOrd="1" presId="urn:microsoft.com/office/officeart/2005/8/layout/chevron2"/>
    <dgm:cxn modelId="{4E607D7B-F783-4207-BC6D-53D63B4F9A88}" srcId="{03FBE6EC-B1F0-4BF6-9298-01F4ABAD7ED8}" destId="{50FF8186-660E-4C64-9C6A-3B4CA5C9F6F0}" srcOrd="0" destOrd="0" parTransId="{42D5A6E8-2D35-47D2-B118-73EEF9936364}" sibTransId="{1192DD7F-008C-4444-9D61-8CA1C56D746C}"/>
    <dgm:cxn modelId="{E71AC0D5-D6F7-42D0-AF86-0E3DC752A821}" type="presOf" srcId="{88E87B81-ACC4-4FD7-825C-FC18214ABF02}" destId="{4EF2FC38-C251-49FE-A2DC-AD88ABB5B993}" srcOrd="0" destOrd="0" presId="urn:microsoft.com/office/officeart/2005/8/layout/chevron2"/>
    <dgm:cxn modelId="{CFBEB16D-DA96-48BE-882B-D0C958930FA2}" type="presOf" srcId="{03FBE6EC-B1F0-4BF6-9298-01F4ABAD7ED8}" destId="{90069DCA-57C2-4A45-A335-8E60450B575A}" srcOrd="0" destOrd="0" presId="urn:microsoft.com/office/officeart/2005/8/layout/chevron2"/>
    <dgm:cxn modelId="{6C52BF7D-F39F-4AAC-BE5F-8D486F2E0FCB}" srcId="{08FEB829-3A88-4BF7-9E85-8D2060578E64}" destId="{A0A66526-2DF7-4E09-953A-FDF5768544D7}" srcOrd="1" destOrd="0" parTransId="{2DC9560C-4BC6-404C-9A93-D9DAD49B1F5E}" sibTransId="{778AA576-DB01-45C8-AE0A-749973085E72}"/>
    <dgm:cxn modelId="{1235DB5F-130B-46E6-9BD6-29509D1632A4}" srcId="{88E87B81-ACC4-4FD7-825C-FC18214ABF02}" destId="{8C0D6A3F-B027-4131-90F5-FBD6F7CD708B}" srcOrd="0" destOrd="0" parTransId="{61D33EB9-3D6A-449C-958C-F1322CBB5731}" sibTransId="{79E72988-7A70-4580-A125-D84ED3570A49}"/>
    <dgm:cxn modelId="{61D70BDF-6FDB-4C01-A3BA-D7ADAA9F80AE}" type="presOf" srcId="{D66E7595-60E0-4552-97A0-D5286D786206}" destId="{EF1452F7-6A84-4085-A6BD-628BB0CA717D}" srcOrd="0" destOrd="0" presId="urn:microsoft.com/office/officeart/2005/8/layout/chevron2"/>
    <dgm:cxn modelId="{20F722B8-4784-4CFD-AE8B-6344027AF7D4}" srcId="{08FEB829-3A88-4BF7-9E85-8D2060578E64}" destId="{88E87B81-ACC4-4FD7-825C-FC18214ABF02}" srcOrd="2" destOrd="0" parTransId="{4006C99A-456D-4EC5-BD25-BA157EB1DB59}" sibTransId="{9AB15EDB-47DE-43B4-830F-76A275EF5F92}"/>
    <dgm:cxn modelId="{E3853630-A303-4539-8E6C-04AEBEC8FA15}" srcId="{03FBE6EC-B1F0-4BF6-9298-01F4ABAD7ED8}" destId="{E24A3EA8-2B45-4A2A-BB99-A60B206328B3}" srcOrd="1" destOrd="0" parTransId="{8953CD7E-BCEA-455A-89C3-409FE19527CB}" sibTransId="{90785840-EB54-49BC-9014-E837CA186BE4}"/>
    <dgm:cxn modelId="{9F22010A-9B9F-443E-BB6F-A2718935B9FF}" srcId="{A0A66526-2DF7-4E09-953A-FDF5768544D7}" destId="{74DE388A-0470-4DE6-ACCB-18B34C2B4261}" srcOrd="1" destOrd="0" parTransId="{0E50ED13-4E70-4C57-8CE9-9E506163030E}" sibTransId="{B3BFFE2E-BA80-4C4A-AB0C-FA983E1B3939}"/>
    <dgm:cxn modelId="{DED59C6F-54DB-4B3A-9119-FD088F39883E}" type="presOf" srcId="{08FEB829-3A88-4BF7-9E85-8D2060578E64}" destId="{4AABBA07-977C-4F4C-A95E-D990F7911D19}" srcOrd="0" destOrd="0" presId="urn:microsoft.com/office/officeart/2005/8/layout/chevron2"/>
    <dgm:cxn modelId="{743BF743-496D-402B-944E-2E055C22653A}" type="presParOf" srcId="{4AABBA07-977C-4F4C-A95E-D990F7911D19}" destId="{CF3678AF-B4B6-40A7-BBEF-A91E021A2439}" srcOrd="0" destOrd="0" presId="urn:microsoft.com/office/officeart/2005/8/layout/chevron2"/>
    <dgm:cxn modelId="{60862A5A-085D-41A5-B702-F74AC6EEA36B}" type="presParOf" srcId="{CF3678AF-B4B6-40A7-BBEF-A91E021A2439}" destId="{90069DCA-57C2-4A45-A335-8E60450B575A}" srcOrd="0" destOrd="0" presId="urn:microsoft.com/office/officeart/2005/8/layout/chevron2"/>
    <dgm:cxn modelId="{A264C44A-607B-4547-8A3D-ED70065D0510}" type="presParOf" srcId="{CF3678AF-B4B6-40A7-BBEF-A91E021A2439}" destId="{44D74E74-7FFB-42FE-A252-D835AB6BC6AF}" srcOrd="1" destOrd="0" presId="urn:microsoft.com/office/officeart/2005/8/layout/chevron2"/>
    <dgm:cxn modelId="{B3746B61-638D-45B3-8173-195D93083EE1}" type="presParOf" srcId="{4AABBA07-977C-4F4C-A95E-D990F7911D19}" destId="{FD7FDF95-ABFC-4EEB-A415-E4DE15B244FE}" srcOrd="1" destOrd="0" presId="urn:microsoft.com/office/officeart/2005/8/layout/chevron2"/>
    <dgm:cxn modelId="{8603B9D3-06ED-4B67-A96C-96096C7D011E}" type="presParOf" srcId="{4AABBA07-977C-4F4C-A95E-D990F7911D19}" destId="{C4EB6BF6-FF18-4D8E-BC1C-50F89593870C}" srcOrd="2" destOrd="0" presId="urn:microsoft.com/office/officeart/2005/8/layout/chevron2"/>
    <dgm:cxn modelId="{64A32D76-2B24-4823-A9D7-229F6E9C921A}" type="presParOf" srcId="{C4EB6BF6-FF18-4D8E-BC1C-50F89593870C}" destId="{8BC5F637-A29B-4DA2-84BA-06B725A6CFA9}" srcOrd="0" destOrd="0" presId="urn:microsoft.com/office/officeart/2005/8/layout/chevron2"/>
    <dgm:cxn modelId="{BE9390FF-7430-49D8-A3D7-317C434D1987}" type="presParOf" srcId="{C4EB6BF6-FF18-4D8E-BC1C-50F89593870C}" destId="{EF1452F7-6A84-4085-A6BD-628BB0CA717D}" srcOrd="1" destOrd="0" presId="urn:microsoft.com/office/officeart/2005/8/layout/chevron2"/>
    <dgm:cxn modelId="{F439669F-5FAE-424C-8744-25FCC1D4F6C0}" type="presParOf" srcId="{4AABBA07-977C-4F4C-A95E-D990F7911D19}" destId="{B0C4326E-D789-4D2E-A059-575916DFE777}" srcOrd="3" destOrd="0" presId="urn:microsoft.com/office/officeart/2005/8/layout/chevron2"/>
    <dgm:cxn modelId="{16B889A8-9FD2-4EB0-81B3-85ACE5041AFC}" type="presParOf" srcId="{4AABBA07-977C-4F4C-A95E-D990F7911D19}" destId="{F2D6BA01-A905-43BF-867B-1029B17F2659}" srcOrd="4" destOrd="0" presId="urn:microsoft.com/office/officeart/2005/8/layout/chevron2"/>
    <dgm:cxn modelId="{16441195-860C-479D-A6FC-DD07963418B9}" type="presParOf" srcId="{F2D6BA01-A905-43BF-867B-1029B17F2659}" destId="{4EF2FC38-C251-49FE-A2DC-AD88ABB5B993}" srcOrd="0" destOrd="0" presId="urn:microsoft.com/office/officeart/2005/8/layout/chevron2"/>
    <dgm:cxn modelId="{1ED63E09-B925-4897-A45E-062FD5DA2F91}" type="presParOf" srcId="{F2D6BA01-A905-43BF-867B-1029B17F2659}" destId="{2173A48C-D809-4313-BEDC-FA21E3CC98E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C576F2-3A53-42B4-B5AC-65DF4CA7232D}">
      <dsp:nvSpPr>
        <dsp:cNvPr id="0" name=""/>
        <dsp:cNvSpPr/>
      </dsp:nvSpPr>
      <dsp:spPr>
        <a:xfrm rot="5400000">
          <a:off x="-220707" y="292717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ich</a:t>
          </a:r>
          <a:endParaRPr lang="cs-CZ" sz="2400" kern="1200" dirty="0"/>
        </a:p>
      </dsp:txBody>
      <dsp:txXfrm rot="-5400000">
        <a:off x="-4" y="586988"/>
        <a:ext cx="1029945" cy="441405"/>
      </dsp:txXfrm>
    </dsp:sp>
    <dsp:sp modelId="{26076CDF-DE7F-4170-95DE-111F66C99589}">
      <dsp:nvSpPr>
        <dsp:cNvPr id="0" name=""/>
        <dsp:cNvSpPr/>
      </dsp:nvSpPr>
      <dsp:spPr>
        <a:xfrm rot="5400000">
          <a:off x="1808316" y="-703022"/>
          <a:ext cx="956377" cy="23624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smtClean="0"/>
            <a:t>möchte</a:t>
          </a:r>
          <a:endParaRPr lang="cs-CZ" sz="2800" b="1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i="1" kern="1200" smtClean="0"/>
            <a:t>chtěl/ rád bych</a:t>
          </a:r>
          <a:endParaRPr lang="cs-CZ" sz="2400" i="1" kern="1200" dirty="0"/>
        </a:p>
      </dsp:txBody>
      <dsp:txXfrm rot="-5400000">
        <a:off x="1105294" y="46686"/>
        <a:ext cx="2315736" cy="863005"/>
      </dsp:txXfrm>
    </dsp:sp>
    <dsp:sp modelId="{A83DA132-6F7B-4B56-9EF5-45DBEF97DA17}">
      <dsp:nvSpPr>
        <dsp:cNvPr id="0" name=""/>
        <dsp:cNvSpPr/>
      </dsp:nvSpPr>
      <dsp:spPr>
        <a:xfrm rot="5400000">
          <a:off x="-258558" y="1501251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du</a:t>
          </a:r>
          <a:endParaRPr lang="cs-CZ" sz="2400" kern="1200" dirty="0"/>
        </a:p>
      </dsp:txBody>
      <dsp:txXfrm rot="-5400000">
        <a:off x="-37855" y="1795522"/>
        <a:ext cx="1029945" cy="441405"/>
      </dsp:txXfrm>
    </dsp:sp>
    <dsp:sp modelId="{BF794FE2-F60D-40E0-BA6F-9DDEFB0D1CB6}">
      <dsp:nvSpPr>
        <dsp:cNvPr id="0" name=""/>
        <dsp:cNvSpPr/>
      </dsp:nvSpPr>
      <dsp:spPr>
        <a:xfrm rot="5400000">
          <a:off x="1864304" y="408334"/>
          <a:ext cx="956377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i="0" kern="1200" smtClean="0"/>
            <a:t>möchtest</a:t>
          </a:r>
          <a:endParaRPr lang="cs-CZ" sz="2800" b="1" i="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0" i="1" kern="1200" smtClean="0"/>
            <a:t>chtěl / rád bys</a:t>
          </a:r>
          <a:endParaRPr lang="cs-CZ" sz="2600" b="0" i="1" kern="1200" dirty="0"/>
        </a:p>
      </dsp:txBody>
      <dsp:txXfrm rot="-5400000">
        <a:off x="992090" y="1327234"/>
        <a:ext cx="2654120" cy="863005"/>
      </dsp:txXfrm>
    </dsp:sp>
    <dsp:sp modelId="{DBD01460-E193-400B-9E09-7975AB6BC444}">
      <dsp:nvSpPr>
        <dsp:cNvPr id="0" name=""/>
        <dsp:cNvSpPr/>
      </dsp:nvSpPr>
      <dsp:spPr>
        <a:xfrm rot="5400000">
          <a:off x="-182846" y="2701432"/>
          <a:ext cx="1471350" cy="11813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er,sie,es</a:t>
          </a:r>
          <a:endParaRPr lang="cs-CZ" sz="2400" kern="1200" dirty="0"/>
        </a:p>
      </dsp:txBody>
      <dsp:txXfrm rot="-5400000">
        <a:off x="-37854" y="3147125"/>
        <a:ext cx="1181367" cy="289983"/>
      </dsp:txXfrm>
    </dsp:sp>
    <dsp:sp modelId="{F0004A4B-0416-447D-ACA5-D5246C2DF129}">
      <dsp:nvSpPr>
        <dsp:cNvPr id="0" name=""/>
        <dsp:cNvSpPr/>
      </dsp:nvSpPr>
      <dsp:spPr>
        <a:xfrm rot="5400000">
          <a:off x="1939763" y="1684478"/>
          <a:ext cx="956880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smtClean="0"/>
            <a:t>möchte</a:t>
          </a:r>
          <a:endParaRPr lang="cs-CZ" sz="2800" b="1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i="1" kern="1200" smtClean="0"/>
            <a:t>chtěl by / rád by</a:t>
          </a:r>
          <a:endParaRPr lang="cs-CZ" sz="2600" i="1" kern="1200" dirty="0"/>
        </a:p>
      </dsp:txBody>
      <dsp:txXfrm rot="-5400000">
        <a:off x="1067801" y="2603152"/>
        <a:ext cx="2654095" cy="8634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69DCA-57C2-4A45-A335-8E60450B575A}">
      <dsp:nvSpPr>
        <dsp:cNvPr id="0" name=""/>
        <dsp:cNvSpPr/>
      </dsp:nvSpPr>
      <dsp:spPr>
        <a:xfrm rot="5400000">
          <a:off x="-220702" y="225358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wir</a:t>
          </a:r>
          <a:endParaRPr lang="cs-CZ" sz="2400" kern="1200" dirty="0"/>
        </a:p>
      </dsp:txBody>
      <dsp:txXfrm rot="-5400000">
        <a:off x="1" y="519629"/>
        <a:ext cx="1029945" cy="441405"/>
      </dsp:txXfrm>
    </dsp:sp>
    <dsp:sp modelId="{44D74E74-7FFB-42FE-A252-D835AB6BC6AF}">
      <dsp:nvSpPr>
        <dsp:cNvPr id="0" name=""/>
        <dsp:cNvSpPr/>
      </dsp:nvSpPr>
      <dsp:spPr>
        <a:xfrm rot="5400000">
          <a:off x="1902159" y="-867558"/>
          <a:ext cx="956377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smtClean="0"/>
            <a:t>möchten</a:t>
          </a:r>
          <a:endParaRPr lang="cs-CZ" sz="28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smtClean="0"/>
            <a:t>chtěli bychom</a:t>
          </a:r>
          <a:endParaRPr lang="cs-CZ" sz="2700" i="1" kern="1200" dirty="0"/>
        </a:p>
      </dsp:txBody>
      <dsp:txXfrm rot="-5400000">
        <a:off x="1029945" y="51342"/>
        <a:ext cx="2654120" cy="863005"/>
      </dsp:txXfrm>
    </dsp:sp>
    <dsp:sp modelId="{8BC5F637-A29B-4DA2-84BA-06B725A6CFA9}">
      <dsp:nvSpPr>
        <dsp:cNvPr id="0" name=""/>
        <dsp:cNvSpPr/>
      </dsp:nvSpPr>
      <dsp:spPr>
        <a:xfrm rot="5400000">
          <a:off x="-220702" y="1501251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ihr</a:t>
          </a:r>
          <a:endParaRPr lang="cs-CZ" sz="2400" kern="1200" dirty="0"/>
        </a:p>
      </dsp:txBody>
      <dsp:txXfrm rot="-5400000">
        <a:off x="1" y="1795522"/>
        <a:ext cx="1029945" cy="441405"/>
      </dsp:txXfrm>
    </dsp:sp>
    <dsp:sp modelId="{EF1452F7-6A84-4085-A6BD-628BB0CA717D}">
      <dsp:nvSpPr>
        <dsp:cNvPr id="0" name=""/>
        <dsp:cNvSpPr/>
      </dsp:nvSpPr>
      <dsp:spPr>
        <a:xfrm rot="5400000">
          <a:off x="1902159" y="408334"/>
          <a:ext cx="956377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smtClean="0"/>
            <a:t>möchtet</a:t>
          </a:r>
          <a:endParaRPr lang="cs-CZ" sz="28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smtClean="0"/>
            <a:t>chtěli byste</a:t>
          </a:r>
          <a:endParaRPr lang="cs-CZ" sz="2700" i="1" kern="1200" dirty="0"/>
        </a:p>
      </dsp:txBody>
      <dsp:txXfrm rot="-5400000">
        <a:off x="1029945" y="1327234"/>
        <a:ext cx="2654120" cy="863005"/>
      </dsp:txXfrm>
    </dsp:sp>
    <dsp:sp modelId="{4EF2FC38-C251-49FE-A2DC-AD88ABB5B993}">
      <dsp:nvSpPr>
        <dsp:cNvPr id="0" name=""/>
        <dsp:cNvSpPr/>
      </dsp:nvSpPr>
      <dsp:spPr>
        <a:xfrm rot="5400000">
          <a:off x="-220702" y="2777144"/>
          <a:ext cx="1471350" cy="102994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sie</a:t>
          </a:r>
          <a:endParaRPr lang="cs-CZ" sz="2400" kern="1200" dirty="0"/>
        </a:p>
      </dsp:txBody>
      <dsp:txXfrm rot="-5400000">
        <a:off x="1" y="3071415"/>
        <a:ext cx="1029945" cy="441405"/>
      </dsp:txXfrm>
    </dsp:sp>
    <dsp:sp modelId="{2173A48C-D809-4313-BEDC-FA21E3CC98E1}">
      <dsp:nvSpPr>
        <dsp:cNvPr id="0" name=""/>
        <dsp:cNvSpPr/>
      </dsp:nvSpPr>
      <dsp:spPr>
        <a:xfrm rot="5400000">
          <a:off x="1902159" y="1684226"/>
          <a:ext cx="956377" cy="27008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smtClean="0"/>
            <a:t>möchten</a:t>
          </a:r>
          <a:endParaRPr lang="cs-CZ" sz="2800" b="1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i="1" kern="1200" smtClean="0"/>
            <a:t>chtěli by</a:t>
          </a:r>
          <a:endParaRPr lang="cs-CZ" sz="2700" i="1" kern="1200" dirty="0"/>
        </a:p>
      </dsp:txBody>
      <dsp:txXfrm rot="-5400000">
        <a:off x="1029945" y="2603126"/>
        <a:ext cx="2654120" cy="8630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608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t>27.2.2013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VY_32_INOVACE_ IX </a:t>
            </a:r>
            <a:r>
              <a:rPr lang="cs-CZ" smtClean="0"/>
              <a:t>_</a:t>
            </a:r>
            <a:r>
              <a:rPr lang="cs-CZ" smtClean="0"/>
              <a:t>2_08_Vyjádření podmínky – </a:t>
            </a:r>
            <a:r>
              <a:rPr lang="cs-CZ" b="1" smtClean="0"/>
              <a:t>möcht-</a:t>
            </a:r>
            <a:endParaRPr lang="cs-CZ" dirty="0" smtClean="0"/>
          </a:p>
          <a:p>
            <a:r>
              <a:rPr lang="cs-CZ" b="1" smtClean="0"/>
              <a:t>                                                                               </a:t>
            </a:r>
            <a:r>
              <a:rPr lang="cs-CZ" smtClean="0"/>
              <a:t>větný rámec</a:t>
            </a:r>
          </a:p>
          <a:p>
            <a:endParaRPr lang="cs-CZ" dirty="0"/>
          </a:p>
          <a:p>
            <a:r>
              <a:rPr lang="cs-CZ" b="1" dirty="0" smtClean="0"/>
              <a:t>    Šablona číslo:  </a:t>
            </a:r>
            <a:r>
              <a:rPr lang="cs-CZ" dirty="0" smtClean="0"/>
              <a:t>IX</a:t>
            </a:r>
            <a:r>
              <a:rPr lang="cs-CZ" b="1" dirty="0" smtClean="0"/>
              <a:t>         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</a:t>
            </a:r>
            <a:r>
              <a:rPr lang="cs-CZ" b="1" smtClean="0"/>
              <a:t>08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Anotace: Žáci se seznámí </a:t>
            </a:r>
            <a:r>
              <a:rPr lang="cs-CZ" smtClean="0"/>
              <a:t>s  </a:t>
            </a:r>
            <a:r>
              <a:rPr lang="cs-CZ" smtClean="0"/>
              <a:t>konjunktivem slovesa „mögen“ a s rámcovou konstrukcí</a:t>
            </a:r>
            <a:endParaRPr lang="cs-CZ" dirty="0" smtClean="0"/>
          </a:p>
          <a:p>
            <a:r>
              <a:rPr lang="cs-CZ" dirty="0" smtClean="0"/>
              <a:t>Očekávaný výstup: </a:t>
            </a:r>
            <a:r>
              <a:rPr lang="cs-CZ" smtClean="0"/>
              <a:t>Dokáží </a:t>
            </a:r>
            <a:r>
              <a:rPr lang="cs-CZ" smtClean="0"/>
              <a:t>vyjádřit, co by chtěli / nechtěli</a:t>
            </a:r>
            <a:endParaRPr lang="cs-CZ" dirty="0" smtClean="0"/>
          </a:p>
          <a:p>
            <a:r>
              <a:rPr lang="cs-CZ" dirty="0" smtClean="0"/>
              <a:t>Druh učebního materiálu: výklad  a  nácvik </a:t>
            </a:r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</a:t>
            </a:r>
            <a:r>
              <a:rPr lang="cs-CZ" smtClean="0"/>
              <a:t>möchten, větný rámec</a:t>
            </a:r>
            <a:endParaRPr lang="cs-CZ" dirty="0" smtClean="0"/>
          </a:p>
          <a:p>
            <a:r>
              <a:rPr lang="cs-CZ" dirty="0" smtClean="0"/>
              <a:t>Pomůcky a materiál: interaktivní tabule nebo PC</a:t>
            </a:r>
          </a:p>
          <a:p>
            <a:r>
              <a:rPr lang="cs-CZ" smtClean="0"/>
              <a:t>Ověřeno </a:t>
            </a:r>
            <a:r>
              <a:rPr lang="cs-CZ" smtClean="0"/>
              <a:t>dne</a:t>
            </a:r>
            <a:r>
              <a:rPr lang="cs-CZ" smtClean="0"/>
              <a:t>:  18. 4. 2012</a:t>
            </a:r>
            <a:endParaRPr lang="cs-CZ" dirty="0" smtClean="0"/>
          </a:p>
          <a:p>
            <a:r>
              <a:rPr lang="cs-CZ" dirty="0" smtClean="0"/>
              <a:t>Ve třídě</a:t>
            </a:r>
            <a:r>
              <a:rPr lang="cs-CZ" smtClean="0"/>
              <a:t>: </a:t>
            </a:r>
            <a:r>
              <a:rPr lang="cs-CZ" smtClean="0"/>
              <a:t>7.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</a:t>
            </a:r>
            <a:r>
              <a:rPr lang="cs-CZ" smtClean="0"/>
              <a:t>se </a:t>
            </a:r>
            <a:r>
              <a:rPr lang="cs-CZ" smtClean="0"/>
              <a:t>seznámí s charakteristickou zvláštností stavby německé věty – s rámcovou konstrukcí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Dokáží vyjádřit libost či nelibost pomocí konjunktivu préterita způsobového slovesa mögen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( Nebude jim složitě vysvětlována mluvnice)</a:t>
            </a:r>
            <a:r>
              <a:rPr lang="cs-CZ" smtClean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7239000" cy="1143000"/>
          </a:xfrm>
        </p:spPr>
        <p:txBody>
          <a:bodyPr/>
          <a:lstStyle/>
          <a:p>
            <a:pPr algn="ctr"/>
            <a:r>
              <a:rPr lang="cs-CZ" sz="4000" smtClean="0"/>
              <a:t>möcht -</a:t>
            </a:r>
            <a:endParaRPr lang="cs-CZ" sz="40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00346559"/>
              </p:ext>
            </p:extLst>
          </p:nvPr>
        </p:nvGraphicFramePr>
        <p:xfrm>
          <a:off x="1259632" y="2276872"/>
          <a:ext cx="3730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893680718"/>
              </p:ext>
            </p:extLst>
          </p:nvPr>
        </p:nvGraphicFramePr>
        <p:xfrm>
          <a:off x="5076056" y="2276872"/>
          <a:ext cx="3730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0270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683568" y="2132856"/>
            <a:ext cx="8136904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smtClean="0"/>
              <a:t>             </a:t>
            </a:r>
            <a:r>
              <a:rPr lang="cs-CZ" b="1" smtClean="0"/>
              <a:t>-</a:t>
            </a:r>
            <a:r>
              <a:rPr lang="cs-CZ" sz="3200" b="1" smtClean="0"/>
              <a:t>  Dej mi pokoj.  Nech mě na pokoji.</a:t>
            </a:r>
          </a:p>
          <a:p>
            <a:pPr marL="0" indent="0">
              <a:buNone/>
            </a:pPr>
            <a:endParaRPr lang="cs-CZ" sz="3200" b="1"/>
          </a:p>
          <a:p>
            <a:pPr marL="0" indent="0">
              <a:buNone/>
            </a:pP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Ich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FF0000"/>
                </a:solidFill>
              </a:rPr>
              <a:t>möchte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in Ruhe </a:t>
            </a:r>
            <a:r>
              <a:rPr lang="cs-CZ" b="1" smtClean="0">
                <a:solidFill>
                  <a:schemeClr val="tx1"/>
                </a:solidFill>
              </a:rPr>
              <a:t>malen</a:t>
            </a:r>
            <a:r>
              <a:rPr lang="cs-CZ" b="1" smtClean="0"/>
              <a:t>. – </a:t>
            </a:r>
            <a:r>
              <a:rPr lang="cs-CZ" sz="2400" i="1" smtClean="0"/>
              <a:t>Chtěl bych v klidu malovat.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Du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FF0000"/>
                </a:solidFill>
              </a:rPr>
              <a:t>möchtest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in Ruhe </a:t>
            </a:r>
            <a:r>
              <a:rPr lang="cs-CZ" b="1" smtClean="0">
                <a:solidFill>
                  <a:schemeClr val="tx1"/>
                </a:solidFill>
              </a:rPr>
              <a:t>lesen</a:t>
            </a:r>
            <a:r>
              <a:rPr lang="cs-CZ" b="1" smtClean="0"/>
              <a:t>. </a:t>
            </a:r>
            <a:r>
              <a:rPr lang="cs-CZ" i="1" smtClean="0"/>
              <a:t>- </a:t>
            </a:r>
            <a:r>
              <a:rPr lang="cs-CZ" sz="2400" i="1" smtClean="0"/>
              <a:t>Chtěl bys v klidu číst.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Vati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FF0000"/>
                </a:solidFill>
              </a:rPr>
              <a:t>möchte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jetzt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tx1"/>
                </a:solidFill>
              </a:rPr>
              <a:t>arbeiten</a:t>
            </a:r>
            <a:r>
              <a:rPr lang="cs-CZ" b="1" smtClean="0"/>
              <a:t>. - </a:t>
            </a:r>
            <a:r>
              <a:rPr lang="cs-CZ" sz="2400" i="1" smtClean="0"/>
              <a:t>Tatínek by teď chtěl pracovat.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Paul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FF0000"/>
                </a:solidFill>
              </a:rPr>
              <a:t>möchte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später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tx1"/>
                </a:solidFill>
              </a:rPr>
              <a:t>kommen</a:t>
            </a:r>
            <a:r>
              <a:rPr lang="cs-CZ" b="1" smtClean="0"/>
              <a:t>. - </a:t>
            </a:r>
            <a:r>
              <a:rPr lang="cs-CZ" sz="2400" i="1" smtClean="0"/>
              <a:t>Pavel by chtěl přijít později.</a:t>
            </a:r>
          </a:p>
          <a:p>
            <a:pPr marL="0" indent="0">
              <a:buNone/>
            </a:pP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Was</a:t>
            </a:r>
            <a:r>
              <a:rPr lang="cs-CZ" b="1" smtClean="0"/>
              <a:t> </a:t>
            </a:r>
            <a:r>
              <a:rPr lang="cs-CZ" b="1" smtClean="0">
                <a:solidFill>
                  <a:srgbClr val="FF0000"/>
                </a:solidFill>
              </a:rPr>
              <a:t>möchtet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bg2">
                    <a:lumMod val="10000"/>
                  </a:schemeClr>
                </a:solidFill>
              </a:rPr>
              <a:t>ihr</a:t>
            </a:r>
            <a:r>
              <a:rPr lang="cs-CZ" b="1" smtClean="0"/>
              <a:t> </a:t>
            </a:r>
            <a:r>
              <a:rPr lang="cs-CZ" b="1" smtClean="0">
                <a:solidFill>
                  <a:schemeClr val="tx1"/>
                </a:solidFill>
              </a:rPr>
              <a:t>sehen</a:t>
            </a:r>
            <a:r>
              <a:rPr lang="cs-CZ" b="1" smtClean="0"/>
              <a:t>? - </a:t>
            </a:r>
            <a:r>
              <a:rPr lang="cs-CZ" sz="2400" i="1" smtClean="0"/>
              <a:t>Co byste chtěli vidět?</a:t>
            </a:r>
            <a:endParaRPr lang="cs-CZ" b="1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</a:pPr>
            <a:r>
              <a:rPr lang="cs-CZ" sz="3200" b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Lass mich in Ruhe. </a:t>
            </a:r>
            <a:endParaRPr lang="cs-CZ" sz="3200" b="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0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i="1" smtClean="0"/>
              <a:t>Jsou – li v německé větě dvě slovesa, stojí určitý slovesný tvar na druhém místě, plnovýznamové sloveso stojí na konci věty.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</a:t>
            </a:r>
            <a:r>
              <a:rPr lang="cs-CZ" sz="3200" smtClean="0">
                <a:solidFill>
                  <a:srgbClr val="0070C0"/>
                </a:solidFill>
              </a:rPr>
              <a:t>möchte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jetzt nicht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lernen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Wer </a:t>
            </a:r>
            <a:r>
              <a:rPr lang="cs-CZ" sz="3200" smtClean="0">
                <a:solidFill>
                  <a:srgbClr val="0070C0"/>
                </a:solidFill>
              </a:rPr>
              <a:t>möchte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Fußball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spielen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Die Kinder </a:t>
            </a:r>
            <a:r>
              <a:rPr lang="cs-CZ" sz="3200" smtClean="0">
                <a:solidFill>
                  <a:srgbClr val="0070C0"/>
                </a:solidFill>
              </a:rPr>
              <a:t>möchten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ins Kino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gehen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Was </a:t>
            </a:r>
            <a:r>
              <a:rPr lang="cs-CZ" sz="3200" smtClean="0">
                <a:solidFill>
                  <a:srgbClr val="0070C0"/>
                </a:solidFill>
              </a:rPr>
              <a:t>möchtet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ihr am Nachmittag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machen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?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Větný rámec – věta oznamovací, </a:t>
            </a:r>
            <a:b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3200" b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                         </a:t>
            </a: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otázka   doplňovací:</a:t>
            </a:r>
            <a:endParaRPr lang="cs-CZ" sz="3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966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628800"/>
            <a:ext cx="8064896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i="1" smtClean="0"/>
              <a:t>V otázce zjišťovací stojí určitý slovesný tvar na prvním místě, plnovýznamové sloveso stojí opět na konci věty.</a:t>
            </a:r>
          </a:p>
          <a:p>
            <a:pPr marL="0" indent="0">
              <a:buNone/>
            </a:pPr>
            <a:r>
              <a:rPr lang="cs-CZ" sz="3200" smtClean="0">
                <a:solidFill>
                  <a:srgbClr val="0070C0"/>
                </a:solidFill>
              </a:rPr>
              <a:t>Möchtest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du jetzt nicht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lernen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 smtClean="0">
                <a:solidFill>
                  <a:srgbClr val="0070C0"/>
                </a:solidFill>
              </a:rPr>
              <a:t>Möchtet</a:t>
            </a:r>
            <a:r>
              <a:rPr lang="cs-CZ" sz="3200" smtClean="0">
                <a:solidFill>
                  <a:srgbClr val="00B0F0"/>
                </a:solidFill>
              </a:rPr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ihr heute Fußball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spielen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3200">
                <a:solidFill>
                  <a:srgbClr val="0070C0"/>
                </a:solidFill>
              </a:rPr>
              <a:t>M</a:t>
            </a:r>
            <a:r>
              <a:rPr lang="cs-CZ" sz="3200" smtClean="0">
                <a:solidFill>
                  <a:srgbClr val="0070C0"/>
                </a:solidFill>
              </a:rPr>
              <a:t>öchten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 die Kinder ins Kino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gehen</a:t>
            </a: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?</a:t>
            </a:r>
            <a:endParaRPr lang="cs-CZ" sz="320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3200" smtClean="0">
                <a:solidFill>
                  <a:srgbClr val="0070C0"/>
                </a:solidFill>
              </a:rPr>
              <a:t>Möchte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Oma am Nachmittag zu Besuch </a:t>
            </a:r>
            <a:r>
              <a:rPr lang="cs-CZ" sz="3200" smtClean="0">
                <a:solidFill>
                  <a:schemeClr val="accent4">
                    <a:lumMod val="50000"/>
                  </a:schemeClr>
                </a:solidFill>
              </a:rPr>
              <a:t>kommen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?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Větný rámec – otázka zjišťovací :</a:t>
            </a:r>
            <a:endParaRPr lang="cs-CZ" sz="3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07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88840"/>
            <a:ext cx="8064896" cy="4104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Andreas ______ nicht lernen, er _____ lesen.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______ in Ruhe Englisch lernen.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________ du heute Fußball spielen?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I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lse ______ morgen Tennis spielen.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Wir _______ jetzt kein Diktat schreiben.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Die Kinder _______ ein Bild malen.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_______ ihr in New York wohnen?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Doplň správné tvary möcht-  a přelož:</a:t>
            </a:r>
            <a:endParaRPr lang="cs-CZ" sz="3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210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88840"/>
            <a:ext cx="8064896" cy="4104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Andreas </a:t>
            </a:r>
            <a:r>
              <a:rPr lang="cs-CZ" sz="3200" smtClean="0">
                <a:solidFill>
                  <a:srgbClr val="FF0066"/>
                </a:solidFill>
              </a:rPr>
              <a:t>möchte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nicht lernen, er </a:t>
            </a:r>
            <a:r>
              <a:rPr lang="cs-CZ" sz="3200" smtClean="0">
                <a:solidFill>
                  <a:srgbClr val="FF0066"/>
                </a:solidFill>
              </a:rPr>
              <a:t>möchte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lesen.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</a:t>
            </a:r>
            <a:r>
              <a:rPr lang="cs-CZ" sz="3200" smtClean="0">
                <a:solidFill>
                  <a:srgbClr val="FF0066"/>
                </a:solidFill>
              </a:rPr>
              <a:t>möchte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in Ruhe Englisch lernen.</a:t>
            </a:r>
          </a:p>
          <a:p>
            <a:pPr marL="0" indent="0">
              <a:buNone/>
            </a:pPr>
            <a:r>
              <a:rPr lang="cs-CZ" sz="3200" smtClean="0">
                <a:solidFill>
                  <a:srgbClr val="FF0066"/>
                </a:solidFill>
              </a:rPr>
              <a:t>Möchtest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du heute Fußball spielen?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I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lse </a:t>
            </a:r>
            <a:r>
              <a:rPr lang="cs-CZ" sz="3200" smtClean="0">
                <a:solidFill>
                  <a:srgbClr val="FF0066"/>
                </a:solidFill>
              </a:rPr>
              <a:t>möchte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morgen Tennis spielen.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Wir </a:t>
            </a:r>
            <a:r>
              <a:rPr lang="cs-CZ" sz="3200" smtClean="0">
                <a:solidFill>
                  <a:srgbClr val="FF0066"/>
                </a:solidFill>
              </a:rPr>
              <a:t>möchten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jetzt kein Diktat schreiben.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Die Kinder </a:t>
            </a:r>
            <a:r>
              <a:rPr lang="cs-CZ" sz="3200" smtClean="0">
                <a:solidFill>
                  <a:srgbClr val="FF0066"/>
                </a:solidFill>
              </a:rPr>
              <a:t>möchten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ein Bild malen.</a:t>
            </a:r>
          </a:p>
          <a:p>
            <a:pPr marL="0" indent="0">
              <a:buNone/>
            </a:pPr>
            <a:r>
              <a:rPr lang="cs-CZ" sz="3200" smtClean="0">
                <a:solidFill>
                  <a:srgbClr val="FF0066"/>
                </a:solidFill>
              </a:rPr>
              <a:t>Möchtet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ihr in New York wohnen?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Lösung:</a:t>
            </a:r>
            <a:endParaRPr lang="cs-CZ" sz="32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030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590</TotalTime>
  <Words>496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Prezentace aplikace PowerPoint</vt:lpstr>
      <vt:lpstr>Prezentace aplikace PowerPoint</vt:lpstr>
      <vt:lpstr>Prezentace aplikace PowerPoint</vt:lpstr>
      <vt:lpstr>möcht -</vt:lpstr>
      <vt:lpstr>Lass mich in Ruhe. </vt:lpstr>
      <vt:lpstr>Větný rámec – věta oznamovací,                             otázka   doplňovací:</vt:lpstr>
      <vt:lpstr>Větný rámec – otázka zjišťovací :</vt:lpstr>
      <vt:lpstr>Doplň správné tvary möcht-  a přelož:</vt:lpstr>
      <vt:lpstr>Lösung: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61</cp:revision>
  <dcterms:created xsi:type="dcterms:W3CDTF">2012-10-28T12:20:09Z</dcterms:created>
  <dcterms:modified xsi:type="dcterms:W3CDTF">2013-02-27T13:57:55Z</dcterms:modified>
</cp:coreProperties>
</file>