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56" r:id="rId4"/>
    <p:sldId id="257" r:id="rId5"/>
    <p:sldId id="260" r:id="rId6"/>
    <p:sldId id="261" r:id="rId7"/>
    <p:sldId id="262" r:id="rId8"/>
    <p:sldId id="282" r:id="rId9"/>
    <p:sldId id="263" r:id="rId10"/>
    <p:sldId id="264" r:id="rId11"/>
    <p:sldId id="275" r:id="rId12"/>
    <p:sldId id="266" r:id="rId13"/>
    <p:sldId id="267" r:id="rId14"/>
    <p:sldId id="272" r:id="rId15"/>
    <p:sldId id="278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45" autoAdjust="0"/>
    <p:restoredTop sz="94698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med"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3585C64-5287-4202-928B-78E77FA6E5F5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9657F88-AFB8-4375-8A8E-A23DACC25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zoom dir="in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katy.cz/" TargetMode="External"/><Relationship Id="rId2" Type="http://schemas.openxmlformats.org/officeDocument/2006/relationships/hyperlink" Target="http://www.muskaty.cz/previsle-muskat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em-tam.blog.cz/0907/muska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Okrasné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Pěstování muškátů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seznamuje žáky se základními zásadami pro pěstování muškátů</a:t>
            </a:r>
          </a:p>
          <a:p>
            <a:r>
              <a:rPr lang="cs-CZ" dirty="0" smtClean="0"/>
              <a:t>Druhy muškátů, požadavky na pěstování, množení, přesazování, hnojení, zálivka</a:t>
            </a:r>
            <a:endParaRPr lang="cs-CZ" dirty="0"/>
          </a:p>
        </p:txBody>
      </p:sp>
    </p:spTree>
  </p:cSld>
  <p:clrMapOvr>
    <a:masterClrMapping/>
  </p:clrMapOvr>
  <p:transition spd="med">
    <p:zoom dir="in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uškát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4291"/>
            <a:ext cx="7772400" cy="1500198"/>
          </a:xfrm>
        </p:spPr>
        <p:txBody>
          <a:bodyPr>
            <a:normAutofit fontScale="90000"/>
          </a:bodyPr>
          <a:lstStyle/>
          <a:p>
            <a:pPr algn="r"/>
            <a:r>
              <a:rPr lang="cs-CZ" sz="7200" b="1" u="sng" dirty="0" smtClean="0">
                <a:solidFill>
                  <a:srgbClr val="FFFF00"/>
                </a:solidFill>
              </a:rPr>
              <a:t>Pěstování muškátů</a:t>
            </a:r>
            <a:endParaRPr lang="cs-CZ" sz="7200" b="1" u="sng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latin typeface="+mj-lt"/>
              </a:rPr>
              <a:t>Vzpřímené muškáty</a:t>
            </a:r>
            <a:endParaRPr lang="cs-CZ" sz="5400" b="1" dirty="0">
              <a:solidFill>
                <a:srgbClr val="FFFF00"/>
              </a:solidFill>
              <a:latin typeface="+mj-lt"/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+mn-lt"/>
              </a:rPr>
              <a:t>Druhy muškátů</a:t>
            </a:r>
            <a:endParaRPr lang="cs-CZ" sz="54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řevislé</a:t>
            </a:r>
          </a:p>
          <a:p>
            <a:r>
              <a:rPr lang="cs-CZ" sz="4000" dirty="0" smtClean="0"/>
              <a:t>vzpřímené</a:t>
            </a:r>
            <a:endParaRPr lang="cs-CZ" sz="4000" dirty="0"/>
          </a:p>
        </p:txBody>
      </p:sp>
      <p:pic>
        <p:nvPicPr>
          <p:cNvPr id="13314" name="Picture 2" descr="Pelargonie páskatá - Mušká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3286123"/>
            <a:ext cx="2428892" cy="34180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316" name="Picture 4" descr="p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1928802"/>
            <a:ext cx="4998390" cy="41434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mušká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1524007"/>
            <a:ext cx="4000496" cy="53339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+mn-lt"/>
              </a:rPr>
              <a:t>Muškáty vzpřímené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14866" cy="470916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Vysazujeme </a:t>
            </a:r>
            <a:endParaRPr lang="cs-CZ" sz="3600" dirty="0" smtClean="0"/>
          </a:p>
          <a:p>
            <a:r>
              <a:rPr lang="cs-CZ" sz="3600" dirty="0" smtClean="0"/>
              <a:t>na venkovní záhony</a:t>
            </a:r>
          </a:p>
          <a:p>
            <a:r>
              <a:rPr lang="cs-CZ" sz="3600" dirty="0" smtClean="0"/>
              <a:t>do truhlíků za okna </a:t>
            </a:r>
          </a:p>
          <a:p>
            <a:r>
              <a:rPr lang="cs-CZ" sz="3600" dirty="0" smtClean="0"/>
              <a:t>na balkóny</a:t>
            </a:r>
          </a:p>
          <a:p>
            <a:r>
              <a:rPr lang="cs-CZ" sz="3600" dirty="0" smtClean="0"/>
              <a:t>do misek nebo </a:t>
            </a:r>
            <a:r>
              <a:rPr lang="cs-CZ" sz="3600" dirty="0" smtClean="0"/>
              <a:t>květinových nádob</a:t>
            </a:r>
            <a:endParaRPr lang="cs-CZ" sz="3600" dirty="0" smtClean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+mn-lt"/>
              </a:rPr>
              <a:t>Stanoviště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357298"/>
            <a:ext cx="4000528" cy="4768865"/>
          </a:xfrm>
        </p:spPr>
        <p:txBody>
          <a:bodyPr>
            <a:noAutofit/>
          </a:bodyPr>
          <a:lstStyle/>
          <a:p>
            <a:r>
              <a:rPr lang="cs-CZ" sz="3600" dirty="0" smtClean="0"/>
              <a:t>vyžadují slunné, nebo alespoň hodně </a:t>
            </a:r>
            <a:r>
              <a:rPr lang="cs-CZ" sz="3600" dirty="0" smtClean="0"/>
              <a:t>světlé stanoviště </a:t>
            </a:r>
            <a:endParaRPr lang="cs-CZ" sz="3600" dirty="0" smtClean="0"/>
          </a:p>
          <a:p>
            <a:r>
              <a:rPr lang="cs-CZ" sz="3600" dirty="0" smtClean="0"/>
              <a:t>nedostatek světla  vede k vytahování rostlin a slabému kvetení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13314" name="Picture 2" descr="mušká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2071678"/>
            <a:ext cx="4857741" cy="36433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+mn-lt"/>
              </a:rPr>
              <a:t>Práce  </a:t>
            </a:r>
            <a:r>
              <a:rPr lang="cs-CZ" b="1" dirty="0" smtClean="0">
                <a:latin typeface="+mn-lt"/>
              </a:rPr>
              <a:t>během vegetace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</a:t>
            </a:r>
            <a:r>
              <a:rPr lang="cs-CZ" sz="3600" dirty="0" smtClean="0"/>
              <a:t>uškáty pečlivě </a:t>
            </a:r>
            <a:r>
              <a:rPr lang="cs-CZ" sz="3600" dirty="0" smtClean="0"/>
              <a:t>čistíme </a:t>
            </a:r>
          </a:p>
          <a:p>
            <a:r>
              <a:rPr lang="cs-CZ" sz="3600" dirty="0" smtClean="0"/>
              <a:t>odstraňujeme všechny žluté </a:t>
            </a:r>
            <a:r>
              <a:rPr lang="cs-CZ" sz="3600" dirty="0" smtClean="0"/>
              <a:t>výhony, </a:t>
            </a:r>
            <a:r>
              <a:rPr lang="cs-CZ" sz="3600" dirty="0" smtClean="0"/>
              <a:t>uschlé listy i odkvetlá květenství</a:t>
            </a:r>
          </a:p>
          <a:p>
            <a:r>
              <a:rPr lang="cs-CZ" sz="3600" dirty="0" smtClean="0"/>
              <a:t>podle potřeby provádíme opatření proti chorobám a škůdcům</a:t>
            </a:r>
            <a:endParaRPr lang="cs-CZ" sz="36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Přesazování muškátů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zoom dir="in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013-02-27 14.24.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55929" y="0"/>
            <a:ext cx="4888071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+mn-lt"/>
              </a:rPr>
              <a:t>Přesazování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4186238" cy="5023500"/>
          </a:xfrm>
        </p:spPr>
        <p:txBody>
          <a:bodyPr>
            <a:noAutofit/>
          </a:bodyPr>
          <a:lstStyle/>
          <a:p>
            <a:r>
              <a:rPr lang="cs-CZ" sz="3600" dirty="0" smtClean="0"/>
              <a:t>provádíme </a:t>
            </a:r>
            <a:r>
              <a:rPr lang="cs-CZ" sz="3600" dirty="0" smtClean="0"/>
              <a:t>každoročně z důvodu prokořenění a vyčerpání živin z půdy </a:t>
            </a:r>
            <a:endParaRPr lang="cs-CZ" sz="3600" dirty="0" smtClean="0"/>
          </a:p>
          <a:p>
            <a:r>
              <a:rPr lang="cs-CZ" sz="3600" dirty="0" smtClean="0"/>
              <a:t>p</a:t>
            </a:r>
            <a:r>
              <a:rPr lang="cs-CZ" sz="3600" dirty="0" smtClean="0"/>
              <a:t>rovádíme v předjaří -              v </a:t>
            </a:r>
            <a:r>
              <a:rPr lang="cs-CZ" sz="3600" dirty="0" smtClean="0"/>
              <a:t>březnu</a:t>
            </a:r>
            <a:endParaRPr lang="cs-CZ" sz="36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+mn-lt"/>
              </a:rPr>
              <a:t>Tvarování muškátů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</a:t>
            </a:r>
            <a:r>
              <a:rPr lang="cs-CZ" sz="3600" dirty="0" smtClean="0"/>
              <a:t>ěhem přesazování je vhodné  seříznutí rostliny</a:t>
            </a:r>
            <a:endParaRPr lang="cs-CZ" sz="3600" dirty="0" smtClean="0"/>
          </a:p>
          <a:p>
            <a:r>
              <a:rPr lang="cs-CZ" sz="3600" dirty="0" smtClean="0"/>
              <a:t>výhony zkrátíme asi na 2/3 až </a:t>
            </a:r>
            <a:r>
              <a:rPr lang="cs-CZ" sz="3600" dirty="0" smtClean="0"/>
              <a:t>1/2</a:t>
            </a:r>
            <a:r>
              <a:rPr lang="cs-CZ" sz="3600" dirty="0" smtClean="0"/>
              <a:t>, </a:t>
            </a:r>
            <a:r>
              <a:rPr lang="cs-CZ" sz="3600" dirty="0" smtClean="0"/>
              <a:t>podle síly rostliny</a:t>
            </a:r>
          </a:p>
          <a:p>
            <a:r>
              <a:rPr lang="cs-CZ" sz="3600" dirty="0" smtClean="0"/>
              <a:t>po zakořenění můžeme začít </a:t>
            </a:r>
            <a:r>
              <a:rPr lang="cs-CZ" sz="3600" dirty="0" smtClean="0"/>
              <a:t>s přihnojováním </a:t>
            </a:r>
            <a:r>
              <a:rPr lang="cs-CZ" sz="3600" dirty="0" smtClean="0"/>
              <a:t>muškátů</a:t>
            </a:r>
            <a:endParaRPr lang="cs-CZ" sz="36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D:\Documents and Settings\Alenka\Plocha\květiny\2013-02-26 17.22.04.jpg"/>
          <p:cNvPicPr/>
          <p:nvPr/>
        </p:nvPicPr>
        <p:blipFill>
          <a:blip r:embed="rId2" cstate="print"/>
          <a:srcRect l="14215" r="12397" b="10352"/>
          <a:stretch>
            <a:fillRect/>
          </a:stretch>
        </p:blipFill>
        <p:spPr bwMode="auto">
          <a:xfrm rot="5400000">
            <a:off x="7167762" y="85923"/>
            <a:ext cx="2062162" cy="18903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+mn-lt"/>
              </a:rPr>
              <a:t>Hnojení muškátů</a:t>
            </a:r>
            <a:endParaRPr lang="cs-CZ" b="1" dirty="0">
              <a:latin typeface="+mn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6248" y="1785926"/>
            <a:ext cx="4400552" cy="4340237"/>
          </a:xfrm>
        </p:spPr>
        <p:txBody>
          <a:bodyPr>
            <a:noAutofit/>
          </a:bodyPr>
          <a:lstStyle/>
          <a:p>
            <a:r>
              <a:rPr lang="cs-CZ" sz="3600" dirty="0" smtClean="0"/>
              <a:t>postačí 1x až 2x do měsíce</a:t>
            </a:r>
          </a:p>
          <a:p>
            <a:r>
              <a:rPr lang="cs-CZ" sz="3600" dirty="0" smtClean="0"/>
              <a:t>m</a:t>
            </a:r>
            <a:r>
              <a:rPr lang="cs-CZ" sz="3600" dirty="0" smtClean="0"/>
              <a:t>ůžeme použít </a:t>
            </a:r>
            <a:r>
              <a:rPr lang="cs-CZ" sz="3600" dirty="0" smtClean="0"/>
              <a:t>například </a:t>
            </a:r>
            <a:r>
              <a:rPr lang="cs-CZ" sz="3600" dirty="0" err="1" smtClean="0"/>
              <a:t>Kristalon</a:t>
            </a:r>
            <a:r>
              <a:rPr lang="cs-CZ" sz="3600" dirty="0" smtClean="0"/>
              <a:t> muškát, klasické NPK nebo </a:t>
            </a:r>
            <a:r>
              <a:rPr lang="cs-CZ" sz="3600" dirty="0" err="1" smtClean="0"/>
              <a:t>Kristalon</a:t>
            </a:r>
            <a:r>
              <a:rPr lang="cs-CZ" sz="3600" dirty="0" smtClean="0"/>
              <a:t> balkonové květiny</a:t>
            </a:r>
            <a:endParaRPr lang="cs-CZ" sz="3600" dirty="0"/>
          </a:p>
        </p:txBody>
      </p:sp>
      <p:pic>
        <p:nvPicPr>
          <p:cNvPr id="7" name="Zástupný symbol pro obsah 6" descr="2013-02-26 17.22.45.jpg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 l="24056" t="14439" r="19340" b="10089"/>
          <a:stretch>
            <a:fillRect/>
          </a:stretch>
        </p:blipFill>
        <p:spPr>
          <a:xfrm>
            <a:off x="142844" y="1500174"/>
            <a:ext cx="4286280" cy="4929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+mn-lt"/>
              </a:rPr>
              <a:t>Zálivka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provádíme  </a:t>
            </a:r>
            <a:r>
              <a:rPr lang="cs-CZ" sz="3600" dirty="0" smtClean="0"/>
              <a:t>ji pravidelně</a:t>
            </a:r>
            <a:r>
              <a:rPr lang="cs-CZ" sz="3600" dirty="0" smtClean="0"/>
              <a:t>, nejlépe brzy ráno nebo v podvečer, kdy slunce příliš nepálí</a:t>
            </a:r>
          </a:p>
          <a:p>
            <a:r>
              <a:rPr lang="cs-CZ" sz="3600" dirty="0" smtClean="0"/>
              <a:t>optimální je nechat pěstební substrát rostlin vyschnout a teprve pak zalévat </a:t>
            </a:r>
          </a:p>
          <a:p>
            <a:r>
              <a:rPr lang="cs-CZ" sz="3600" dirty="0" smtClean="0"/>
              <a:t>v příliš vlhkém prostředí muškáty zahnívají, trpí chorobami a velmi špatně kvetou</a:t>
            </a:r>
            <a:endParaRPr lang="cs-CZ" sz="36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+mn-lt"/>
              </a:rPr>
              <a:t>Množení muškátů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p</a:t>
            </a:r>
            <a:r>
              <a:rPr lang="cs-CZ" sz="3600" dirty="0" smtClean="0"/>
              <a:t>rovádíme v</a:t>
            </a:r>
            <a:r>
              <a:rPr lang="cs-CZ" sz="3600" dirty="0" smtClean="0"/>
              <a:t> lednu až únoru vrcholovými řízky</a:t>
            </a:r>
          </a:p>
          <a:p>
            <a:r>
              <a:rPr lang="cs-CZ" sz="3600" dirty="0" smtClean="0"/>
              <a:t>ř</a:t>
            </a:r>
            <a:r>
              <a:rPr lang="cs-CZ" sz="3600" dirty="0" smtClean="0"/>
              <a:t>ízky </a:t>
            </a:r>
            <a:r>
              <a:rPr lang="cs-CZ" sz="3600" dirty="0" smtClean="0"/>
              <a:t>necháme </a:t>
            </a:r>
            <a:r>
              <a:rPr lang="cs-CZ" sz="3600" dirty="0" smtClean="0"/>
              <a:t>zaschnout a pak zasadíme do </a:t>
            </a:r>
            <a:r>
              <a:rPr lang="cs-CZ" sz="3600" dirty="0" smtClean="0"/>
              <a:t>směsi </a:t>
            </a:r>
            <a:r>
              <a:rPr lang="cs-CZ" sz="3600" dirty="0" smtClean="0"/>
              <a:t>rašeliny a písku </a:t>
            </a:r>
          </a:p>
          <a:p>
            <a:r>
              <a:rPr lang="cs-CZ" sz="3600" dirty="0" smtClean="0"/>
              <a:t>zaléváme  jen velmi opatrně, aby řízky nezačaly uhnívat </a:t>
            </a:r>
          </a:p>
          <a:p>
            <a:r>
              <a:rPr lang="cs-CZ" sz="3600" dirty="0" smtClean="0"/>
              <a:t>umístíme na velmi světlém </a:t>
            </a:r>
            <a:r>
              <a:rPr lang="cs-CZ" sz="3600" dirty="0" smtClean="0"/>
              <a:t>a teplém </a:t>
            </a:r>
            <a:r>
              <a:rPr lang="cs-CZ" sz="3600" dirty="0" smtClean="0"/>
              <a:t>místě</a:t>
            </a:r>
            <a:endParaRPr lang="cs-CZ" sz="36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Vrcholové řízky muškátů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2013-02-27 14.18.20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Zakořeněné řízky muškátů</a:t>
            </a:r>
            <a:endParaRPr lang="cs-CZ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Pěstujeme pelargonie, B. </a:t>
            </a:r>
            <a:r>
              <a:rPr lang="cs-CZ" sz="2000" dirty="0" err="1" smtClean="0"/>
              <a:t>Bradna</a:t>
            </a:r>
            <a:r>
              <a:rPr lang="cs-CZ" sz="2000" dirty="0" smtClean="0"/>
              <a:t>, J. </a:t>
            </a:r>
            <a:r>
              <a:rPr lang="cs-CZ" sz="2000" dirty="0" err="1" smtClean="0"/>
              <a:t>Gratias</a:t>
            </a:r>
            <a:r>
              <a:rPr lang="cs-CZ" sz="2000" dirty="0" smtClean="0"/>
              <a:t>, nakladatelství Brázda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www.domek.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clanky</a:t>
            </a:r>
            <a:r>
              <a:rPr lang="cs-CZ" sz="2000" dirty="0" smtClean="0">
                <a:hlinkClick r:id="rId2"/>
              </a:rPr>
              <a:t>/zeleny/</a:t>
            </a:r>
            <a:r>
              <a:rPr lang="cs-CZ" sz="2000" dirty="0" err="1" smtClean="0">
                <a:hlinkClick r:id="rId2"/>
              </a:rPr>
              <a:t>kvetiny</a:t>
            </a:r>
            <a:r>
              <a:rPr lang="cs-CZ" sz="2000" dirty="0" smtClean="0">
                <a:hlinkClick r:id="rId2"/>
              </a:rPr>
              <a:t>/pelargonie_</a:t>
            </a:r>
            <a:r>
              <a:rPr lang="cs-CZ" sz="2000" dirty="0" err="1" smtClean="0">
                <a:hlinkClick r:id="rId2"/>
              </a:rPr>
              <a:t>paskata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muskat</a:t>
            </a:r>
            <a:r>
              <a:rPr lang="cs-CZ" sz="2000" dirty="0" smtClean="0">
                <a:hlinkClick r:id="rId2"/>
              </a:rPr>
              <a:t>/default.</a:t>
            </a:r>
            <a:r>
              <a:rPr lang="cs-CZ" sz="2000" dirty="0" err="1" smtClean="0">
                <a:hlinkClick r:id="rId2"/>
              </a:rPr>
              <a:t>htm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http://babca.blog.cz/0904/pelargonie-previsla</a:t>
            </a:r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://www.</a:t>
            </a:r>
            <a:r>
              <a:rPr lang="cs-CZ" sz="2000" dirty="0" err="1" smtClean="0">
                <a:hlinkClick r:id="rId3"/>
              </a:rPr>
              <a:t>muskaty.cz</a:t>
            </a:r>
            <a:r>
              <a:rPr lang="cs-CZ" sz="2000" dirty="0" smtClean="0">
                <a:hlinkClick r:id="rId3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 smtClean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sem-tam.blog.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/0907/</a:t>
            </a:r>
            <a:r>
              <a:rPr lang="cs-CZ" sz="2000" dirty="0" err="1" smtClean="0">
                <a:hlinkClick r:id="rId4"/>
              </a:rPr>
              <a:t>muskaty</a:t>
            </a:r>
            <a:endParaRPr lang="cs-CZ" sz="2000" dirty="0" smtClean="0"/>
          </a:p>
          <a:p>
            <a:r>
              <a:rPr lang="cs-CZ" sz="2000" dirty="0" smtClean="0"/>
              <a:t>Fotografie str. 8, 9, 11, 14, 15 – vlastní zdroj</a:t>
            </a:r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387</TotalTime>
  <Words>305</Words>
  <Application>Microsoft Office PowerPoint</Application>
  <PresentationFormat>Předvádění na obrazovce (4:3)</PresentationFormat>
  <Paragraphs>78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Snímek 1</vt:lpstr>
      <vt:lpstr>Anotace</vt:lpstr>
      <vt:lpstr>Pěstování muškátů</vt:lpstr>
      <vt:lpstr>Druhy muškátů</vt:lpstr>
      <vt:lpstr>Muškáty vzpřímené</vt:lpstr>
      <vt:lpstr>Stanoviště</vt:lpstr>
      <vt:lpstr>Práce  během vegetace</vt:lpstr>
      <vt:lpstr>Přesazování muškátů</vt:lpstr>
      <vt:lpstr>Přesazování</vt:lpstr>
      <vt:lpstr>Tvarování muškátů</vt:lpstr>
      <vt:lpstr>Hnojení muškátů</vt:lpstr>
      <vt:lpstr>Zálivka</vt:lpstr>
      <vt:lpstr>Množení muškátů</vt:lpstr>
      <vt:lpstr>Vrcholové řízky muškátů</vt:lpstr>
      <vt:lpstr>Zakořeněné řízky muškátů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muškátů</dc:title>
  <dc:subject>Pěstitelství 9</dc:subject>
  <dc:creator>Přibíková</dc:creator>
  <cp:lastModifiedBy>Aleš</cp:lastModifiedBy>
  <cp:revision>45</cp:revision>
  <dcterms:created xsi:type="dcterms:W3CDTF">2011-04-02T07:35:25Z</dcterms:created>
  <dcterms:modified xsi:type="dcterms:W3CDTF">2013-02-27T17:27:46Z</dcterms:modified>
</cp:coreProperties>
</file>